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7" r:id="rId3"/>
    <p:sldId id="296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74"/>
    <p:restoredTop sz="95728"/>
  </p:normalViewPr>
  <p:slideViewPr>
    <p:cSldViewPr snapToGrid="0">
      <p:cViewPr varScale="1">
        <p:scale>
          <a:sx n="66" d="100"/>
          <a:sy n="66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221B-C6CF-7757-CE81-07085479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444D-E163-DE31-9928-68CEAC45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E5E8-37DE-2AAD-DA9A-E91B5790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DC75-5EA5-D617-866D-76A30B90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CAA6-B958-6FB1-CA87-6CD1FB99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868A-75EF-8B5B-3CEC-2EC34F24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BE4A-1D4E-8B33-7E2A-BB564920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B8CC-AB2C-9595-21CF-E36E00CE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B74E-E1C0-659D-57E2-C3F68350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CBD7-6F3F-164B-4DEE-2640BECF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45C-41AA-BBFA-EB9B-0D3B08D45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97F7C-212B-D7F5-5312-8CDFD1EF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C2E5-E06D-BDC0-2DBF-9A359B04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3E2-E872-CD7B-FF8F-F6F80A29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6CB9-2DED-4A13-D84E-6E89B138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CD44-153B-E040-B4A4-67FA28BF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B3BA-7ACA-3B2D-4509-AED9BE9F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6B7E-8DF8-8F93-D4DF-72653FCF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767E-23BF-1E01-7D98-910D68C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0EE6-680F-C158-1D3B-C5F0EE90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4F0-C86C-D6F4-21BB-66EC1CBD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AE88-CA48-67C7-F6EF-6767E519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ACD1-76A1-C2A2-F784-6CD036A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BF7E-E4C1-A921-F41A-A291ED71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D8DA-5568-1B94-0995-196A6CCC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0605-46E9-07C1-6329-9E4F619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BC0-1842-803E-A656-C4F4D4276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09EC-8AD7-7889-D3F4-8CA8B507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3339-7FFA-3EEE-5694-326DD54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2885-9627-D882-5D68-CD3970B5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92DB-1771-DD92-C4E4-C2CA9D3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D51-6656-5C5C-CC62-D7325807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6AA2-43E9-28D0-66FC-3BE2726B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78E4D-80C5-EE11-C153-BDE3740F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1E06D-6479-875B-71E0-3326E4CE7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DA569-CD29-6E34-598F-92AA3562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7F4DC-F7E2-4AD3-EB4C-50454EE6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B4D0-BF50-1D69-9E58-18BE8217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C3381-4625-4E2D-4F00-5804907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18B6-5944-98A6-F589-F68A7AAF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5460-D603-4292-DC4F-68569EC5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143C-3668-A7EF-8475-7FED3F67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B9A5F-6267-D2FA-1F07-85E4D51B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D019-FB04-58C3-D1CC-CA906BAD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A2C5-F547-008D-2CC0-E4AE15ED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8E46-1A85-B5C3-F70F-979A5388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96C0-9355-0DD9-9F3B-36393629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023D-8E40-5817-BC73-3B86DB06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C89BA-00AD-9894-A47E-27EEB2D9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5F1E-B810-F13B-92FB-15665F3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A104-7F0E-0131-6661-55095C5F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AAEFD-9262-47C2-BBEB-F04562E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DDC-D7BE-D452-BD7B-43AA6DAA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67F11-D76E-D0DC-352D-5FF1567B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940E-430E-916B-2EFC-FF170745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E29F-B46B-4BC7-F33C-6D8B3D11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4F1B-5AB0-18E1-2C48-DB375D4D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55273-1D63-DF03-C92D-EE64B2FF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2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DC8FC-12B9-542B-A36B-91CD2B6A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DC69-D01D-68BF-1112-E74702D7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CAF3-D25D-F2E5-2BD0-E417D750B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111C3-53F7-5E46-9C56-A00CA6F04D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9927-F472-70D0-76A9-56687C0C1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3DD10-3784-4700-3996-C43910F2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10A704-1951-AC45-8633-1800C8B92EE6}"/>
              </a:ext>
            </a:extLst>
          </p:cNvPr>
          <p:cNvSpPr/>
          <p:nvPr/>
        </p:nvSpPr>
        <p:spPr bwMode="auto">
          <a:xfrm>
            <a:off x="0" y="1194499"/>
            <a:ext cx="12192000" cy="2032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50769-530B-E8ED-A094-D7A4DCD5613F}"/>
              </a:ext>
            </a:extLst>
          </p:cNvPr>
          <p:cNvSpPr txBox="1"/>
          <p:nvPr/>
        </p:nvSpPr>
        <p:spPr>
          <a:xfrm>
            <a:off x="620499" y="1656501"/>
            <a:ext cx="109510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Performance of Dashboard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DB41D3-F266-57C3-6658-470DB738A42D}"/>
              </a:ext>
            </a:extLst>
          </p:cNvPr>
          <p:cNvSpPr txBox="1"/>
          <p:nvPr/>
        </p:nvSpPr>
        <p:spPr>
          <a:xfrm>
            <a:off x="484094" y="53788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  <a:r>
              <a:rPr 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E595A-6AE0-CF4F-F610-84055E5B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39" y="573976"/>
            <a:ext cx="9531713" cy="62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FE1B6-A98D-E20C-85EF-3AF5D8FEF856}"/>
              </a:ext>
            </a:extLst>
          </p:cNvPr>
          <p:cNvSpPr txBox="1"/>
          <p:nvPr/>
        </p:nvSpPr>
        <p:spPr>
          <a:xfrm>
            <a:off x="484095" y="179294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FCD9B-9ABC-4CD3-E350-BA693408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" y="845089"/>
            <a:ext cx="9709059" cy="54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C9F5F-0D7B-0FC6-FC53-741A87F42074}"/>
              </a:ext>
            </a:extLst>
          </p:cNvPr>
          <p:cNvSpPr txBox="1"/>
          <p:nvPr/>
        </p:nvSpPr>
        <p:spPr>
          <a:xfrm>
            <a:off x="318321" y="97577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872E0-1422-657E-A499-F8DF6514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9" y="603573"/>
            <a:ext cx="10145028" cy="5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3868B0-3C2A-61EF-3404-F36A27742658}"/>
              </a:ext>
            </a:extLst>
          </p:cNvPr>
          <p:cNvSpPr txBox="1"/>
          <p:nvPr/>
        </p:nvSpPr>
        <p:spPr>
          <a:xfrm>
            <a:off x="318320" y="97577"/>
            <a:ext cx="684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Model for Aggregated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ACABE-76B1-107E-E47A-9FCB19E2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" y="620797"/>
            <a:ext cx="10850489" cy="60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7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33A59-C9C4-AEA3-5306-2C8CF86AA902}"/>
              </a:ext>
            </a:extLst>
          </p:cNvPr>
          <p:cNvSpPr txBox="1"/>
          <p:nvPr/>
        </p:nvSpPr>
        <p:spPr>
          <a:xfrm>
            <a:off x="318321" y="97577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Power BI DAX formulas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6BFECC-CA7C-DA85-79CA-5906BA35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0" y="1048497"/>
            <a:ext cx="11461303" cy="995456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24433B52-DA3E-8703-DEA7-9A94110D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0" y="2179642"/>
            <a:ext cx="11156504" cy="269395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4B0EF2D0-C1F0-CE0C-4EA4-0159ABD11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20" y="5152777"/>
            <a:ext cx="11156503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5E486AB2-CA1A-64AA-5125-4D654255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5" y="339537"/>
            <a:ext cx="9444692" cy="2565027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74FA7B-753A-41D3-0B2C-53A31647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5" y="3429000"/>
            <a:ext cx="10918286" cy="29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31D846-A584-0D80-E3D1-01376DB0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3" y="426943"/>
            <a:ext cx="10033747" cy="2301860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785C22C-7D7D-A5DD-284A-FF308C60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93" y="3338175"/>
            <a:ext cx="10581995" cy="2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panchal</dc:creator>
  <cp:lastModifiedBy>Aman</cp:lastModifiedBy>
  <cp:revision>2</cp:revision>
  <dcterms:created xsi:type="dcterms:W3CDTF">2024-04-26T19:50:05Z</dcterms:created>
  <dcterms:modified xsi:type="dcterms:W3CDTF">2024-05-10T13:34:34Z</dcterms:modified>
</cp:coreProperties>
</file>