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12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2ED26-E644-43F3-8989-F42379162A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B7FCF-CAD8-4364-AD04-9864B79E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5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B7FCF-CAD8-4364-AD04-9864B79E5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636D594-9025-40FC-BDDE-B6465DF175A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636D594-9025-40FC-BDDE-B6465DF175A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636D594-9025-40FC-BDDE-B6465DF175A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636D594-9025-40FC-BDDE-B6465DF175A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mozilla.org/en-US/docs/Web/JavaScript/Guide/Introduction#what_is_javascrip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3429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00B0F0"/>
              </a:solidFill>
              <a:latin typeface="Algerian" pitchFamily="82" charset="0"/>
            </a:endParaRPr>
          </a:p>
        </p:txBody>
      </p:sp>
      <p:pic>
        <p:nvPicPr>
          <p:cNvPr id="1026" name="Picture 2" descr="750+ Best Javascript Pictures [HD] | Download Free Images on Unspl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59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925" y="1219200"/>
            <a:ext cx="83058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Disadvantages of JavaScript</a:t>
            </a:r>
            <a:endParaRPr lang="en-IN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0" lvl="4" indent="-457200">
              <a:buFont typeface="+mj-lt"/>
              <a:buAutoNum type="arabicPeriod"/>
            </a:pPr>
            <a:endParaRPr lang="en-IN" sz="2400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0" lvl="4" indent="-457200">
              <a:buFont typeface="+mj-lt"/>
              <a:buAutoNum type="arabicPeriod"/>
            </a:pPr>
            <a:endParaRPr lang="en-IN" sz="24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0" lvl="4" indent="-457200">
              <a:buFont typeface="+mj-lt"/>
              <a:buAutoNum type="arabicPeriod"/>
            </a:pPr>
            <a:r>
              <a:rPr lang="en-IN" sz="2400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Client-side Security.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IN" sz="2400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Lack </a:t>
            </a:r>
            <a:r>
              <a:rPr lang="en-IN" sz="2400" b="1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of Debugging </a:t>
            </a:r>
            <a:r>
              <a:rPr lang="en-IN" sz="2400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Facility</a:t>
            </a:r>
            <a:endParaRPr lang="en-IN" sz="2400" b="1" i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0" lvl="4" indent="-457200">
              <a:buFont typeface="+mj-lt"/>
              <a:buAutoNum type="arabicPeriod"/>
            </a:pPr>
            <a:r>
              <a:rPr lang="en-IN" sz="2400" b="1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IN" sz="2400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  <a:endParaRPr lang="en-IN" sz="2400" b="1" i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0" lvl="4" indent="-457200">
              <a:buFont typeface="+mj-lt"/>
              <a:buAutoNum type="arabicPeriod"/>
            </a:pPr>
            <a:r>
              <a:rPr lang="en-IN" sz="2400" b="1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Sluggish Bitwise </a:t>
            </a:r>
            <a:r>
              <a:rPr lang="en-IN" sz="2400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endParaRPr lang="en-IN" sz="2400" b="1" i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/>
            <a:endParaRPr lang="en-IN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/>
            </a:r>
            <a:br>
              <a:rPr lang="en-US" b="1" dirty="0">
                <a:solidFill>
                  <a:srgbClr val="92D050"/>
                </a:solidFill>
              </a:rPr>
            </a:b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2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368" y="304800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800" b="1" dirty="0" smtClean="0">
              <a:latin typeface="Agency FB" pitchFamily="34" charset="0"/>
              <a:hlinkClick r:id="rId2" tooltip="Permalink to What is JavaScript?"/>
            </a:endParaRPr>
          </a:p>
          <a:p>
            <a:pPr algn="ctr"/>
            <a:r>
              <a:rPr lang="en-US" sz="4800" b="1" dirty="0" smtClean="0">
                <a:latin typeface="Agency FB" pitchFamily="34" charset="0"/>
                <a:hlinkClick r:id="rId2" tooltip="Permalink to What is JavaScript?"/>
              </a:rPr>
              <a:t>What </a:t>
            </a:r>
            <a:r>
              <a:rPr lang="en-US" sz="4800" b="1" dirty="0">
                <a:latin typeface="Agency FB" pitchFamily="34" charset="0"/>
                <a:hlinkClick r:id="rId2" tooltip="Permalink to What is JavaScript?"/>
              </a:rPr>
              <a:t>is JavaScript</a:t>
            </a:r>
            <a:r>
              <a:rPr lang="en-US" sz="4800" b="1" dirty="0" smtClean="0">
                <a:latin typeface="Agency FB" pitchFamily="34" charset="0"/>
                <a:hlinkClick r:id="rId2" tooltip="Permalink to What is JavaScript?"/>
              </a:rPr>
              <a:t>?</a:t>
            </a:r>
            <a:endParaRPr lang="en-US" sz="4800" b="1" dirty="0" smtClean="0">
              <a:latin typeface="Agency FB" pitchFamily="34" charset="0"/>
            </a:endParaRPr>
          </a:p>
          <a:p>
            <a:endParaRPr lang="en-US" sz="2400" b="1" dirty="0" smtClean="0"/>
          </a:p>
          <a:p>
            <a:pPr algn="just"/>
            <a:r>
              <a:rPr lang="en-US" sz="2400" b="1" dirty="0" smtClean="0"/>
              <a:t>	</a:t>
            </a:r>
          </a:p>
          <a:p>
            <a:pPr algn="just"/>
            <a:r>
              <a:rPr lang="en-US" sz="2400" b="1" dirty="0" smtClean="0"/>
              <a:t>	JavaScript </a:t>
            </a:r>
            <a:r>
              <a:rPr lang="en-US" sz="2400" b="1" dirty="0"/>
              <a:t>is a cross-platform, object-oriented scripting </a:t>
            </a:r>
            <a:r>
              <a:rPr lang="en-US" sz="2400" b="1" dirty="0" smtClean="0"/>
              <a:t>	language </a:t>
            </a:r>
            <a:r>
              <a:rPr lang="en-US" sz="2400" b="1" dirty="0"/>
              <a:t>used to make webpages </a:t>
            </a:r>
            <a:r>
              <a:rPr lang="en-US" sz="2400" b="1" dirty="0" smtClean="0"/>
              <a:t>interactive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9" y="3505199"/>
            <a:ext cx="7772399" cy="251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515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529272"/>
            <a:ext cx="8534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</a:p>
          <a:p>
            <a:pPr algn="just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JavaScript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was developed by Brendan Eich in 1995, which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appeared  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Netscape, a popular browser of that time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42" y="2438400"/>
            <a:ext cx="232675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53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85800"/>
            <a:ext cx="7391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dirty="0" smtClean="0">
              <a:solidFill>
                <a:srgbClr val="FF0000"/>
              </a:solidFill>
              <a:latin typeface="Algerian" pitchFamily="82" charset="0"/>
            </a:endParaRPr>
          </a:p>
          <a:p>
            <a:pPr algn="ctr"/>
            <a:r>
              <a:rPr lang="en-US" sz="4000" dirty="0" smtClean="0">
                <a:solidFill>
                  <a:srgbClr val="FF0000"/>
                </a:solidFill>
                <a:latin typeface="Algerian" pitchFamily="82" charset="0"/>
              </a:rPr>
              <a:t>How </a:t>
            </a:r>
            <a:r>
              <a:rPr lang="en-US" sz="4000" dirty="0">
                <a:solidFill>
                  <a:srgbClr val="FF0000"/>
                </a:solidFill>
                <a:latin typeface="Algerian" pitchFamily="82" charset="0"/>
              </a:rPr>
              <a:t>to Run JavaScript</a:t>
            </a:r>
            <a:r>
              <a:rPr lang="en-US" sz="4000" dirty="0" smtClean="0">
                <a:solidFill>
                  <a:srgbClr val="FF0000"/>
                </a:solidFill>
                <a:latin typeface="Algerian" pitchFamily="82" charset="0"/>
              </a:rPr>
              <a:t>?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Algerian" pitchFamily="82" charset="0"/>
            </a:endParaRPr>
          </a:p>
          <a:p>
            <a:pPr algn="ctr"/>
            <a:endParaRPr lang="en-US" sz="2400" b="1" dirty="0">
              <a:solidFill>
                <a:srgbClr val="FF0000"/>
              </a:solidFill>
              <a:latin typeface="Algerian" pitchFamily="82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Being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scripting language,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JavaScript cannot run on its own. In fact, the browser is responsible for running JavaScript 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When a user requests an HTML page with JavaScript in it, the script is sent to the browser and it is up to the browser to execute it.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5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Tools You 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Need</a:t>
            </a:r>
          </a:p>
          <a:p>
            <a:pPr algn="just"/>
            <a:r>
              <a:rPr lang="en-US" sz="3600" dirty="0"/>
              <a:t> </a:t>
            </a:r>
            <a:endParaRPr lang="en-US" sz="3600" dirty="0" smtClean="0"/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use a text editor of your choice including Notepad++, Visual Studio Code, Sublime Text, Atom or any other text editor you are comfortable with. You can use any web browser including Google Chrome, Firefox, Microsoft Edge, Internet Explorer etc.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4220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00" y="1752600"/>
            <a:ext cx="73533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Simple JavaScript Program</a:t>
            </a:r>
          </a:p>
          <a:p>
            <a:endParaRPr lang="en-US" dirty="0" smtClean="0"/>
          </a:p>
          <a:p>
            <a:endParaRPr lang="en-US" dirty="0"/>
          </a:p>
          <a:p>
            <a:pPr algn="just"/>
            <a:r>
              <a:rPr lang="en-US" sz="2400" dirty="0" smtClean="0"/>
              <a:t>	</a:t>
            </a:r>
            <a:r>
              <a:rPr lang="en-US" sz="2400" b="1" dirty="0" smtClean="0"/>
              <a:t>You </a:t>
            </a:r>
            <a:r>
              <a:rPr lang="en-US" sz="2400" b="1" dirty="0"/>
              <a:t>should place all your JavaScript code within &lt;script&gt; tags (&lt;script&gt; and &lt;/script&gt;) if you are keeping your JavaScript code within the HTML document itself.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296361"/>
            <a:ext cx="21352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2500" y="4691390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&lt;script type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="text/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"&gt;</a:t>
            </a: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1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609600"/>
            <a:ext cx="6858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Simple Code for example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html&gt;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&lt;title&gt;My First JavaScript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title&gt;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&lt;script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type="text/java script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alert("Hello World!");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&lt;/script&gt;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71379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620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7374" y="685800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After Run the code 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9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815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b="1" dirty="0" smtClean="0">
              <a:solidFill>
                <a:schemeClr val="accent6"/>
              </a:solidFill>
              <a:latin typeface="Algerian" pitchFamily="82" charset="0"/>
            </a:endParaRPr>
          </a:p>
          <a:p>
            <a:pPr algn="ctr"/>
            <a:r>
              <a:rPr lang="en-US" sz="3200" b="1" dirty="0" smtClean="0">
                <a:solidFill>
                  <a:schemeClr val="accent6"/>
                </a:solidFill>
                <a:latin typeface="Algerian" pitchFamily="82" charset="0"/>
              </a:rPr>
              <a:t>Advantages </a:t>
            </a:r>
            <a:r>
              <a:rPr lang="en-US" sz="3200" b="1" dirty="0">
                <a:solidFill>
                  <a:schemeClr val="accent6"/>
                </a:solidFill>
                <a:latin typeface="Algerian" pitchFamily="82" charset="0"/>
              </a:rPr>
              <a:t>of JavaScript</a:t>
            </a:r>
            <a:endParaRPr lang="en-US" sz="3200" dirty="0">
              <a:solidFill>
                <a:schemeClr val="accent6"/>
              </a:solidFill>
              <a:latin typeface="Algerian" pitchFamily="82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2400" b="1" i="1" dirty="0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2400" b="1" i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2400" b="1" i="1" dirty="0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86100" lvl="6" indent="-342900" algn="just">
              <a:buFont typeface="+mj-lt"/>
              <a:buAutoNum type="arabicPeriod"/>
            </a:pPr>
            <a:r>
              <a:rPr lang="en-US" sz="2400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Speed</a:t>
            </a:r>
            <a:endParaRPr lang="en-US" sz="2400" b="1" i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86100" lvl="6" indent="-342900" algn="just">
              <a:buFont typeface="+mj-lt"/>
              <a:buAutoNum type="arabicPeriod"/>
            </a:pPr>
            <a:r>
              <a:rPr lang="en-US" sz="2400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Simplicity</a:t>
            </a:r>
          </a:p>
          <a:p>
            <a:pPr marL="3086100" lvl="6" indent="-342900" algn="just">
              <a:buFont typeface="+mj-lt"/>
              <a:buAutoNum type="arabicPeriod"/>
            </a:pPr>
            <a:r>
              <a:rPr lang="en-US" sz="2400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Server Load</a:t>
            </a:r>
            <a:endParaRPr lang="en-US" sz="2400" b="1" i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86100" lvl="6" indent="-342900" algn="just">
              <a:buFont typeface="+mj-lt"/>
              <a:buAutoNum type="arabicPeriod"/>
            </a:pPr>
            <a:r>
              <a:rPr lang="en-US" sz="2400" b="1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Rich </a:t>
            </a:r>
            <a:r>
              <a:rPr lang="en-US" sz="2400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Interfaces</a:t>
            </a:r>
            <a:endParaRPr lang="en-US" sz="2400" b="1" i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86100" lvl="6" indent="-342900" algn="just">
              <a:buFont typeface="+mj-lt"/>
              <a:buAutoNum type="arabicPeriod"/>
            </a:pPr>
            <a:r>
              <a:rPr lang="en-US" sz="2400" b="1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Extended </a:t>
            </a:r>
            <a:r>
              <a:rPr lang="en-US" sz="2400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endParaRPr lang="en-US" sz="2400" b="1" i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86100" lvl="6" indent="-342900" algn="just">
              <a:buFont typeface="+mj-lt"/>
              <a:buAutoNum type="arabicPeriod"/>
            </a:pPr>
            <a:r>
              <a:rPr lang="en-US" sz="2400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Versatility</a:t>
            </a:r>
            <a:endParaRPr lang="en-US" sz="2400" b="1" i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45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438</TotalTime>
  <Words>70</Words>
  <Application>Microsoft Office PowerPoint</Application>
  <PresentationFormat>On-screen Show (4:3)</PresentationFormat>
  <Paragraphs>59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Pushpin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21</cp:revision>
  <dcterms:created xsi:type="dcterms:W3CDTF">2022-09-14T11:48:34Z</dcterms:created>
  <dcterms:modified xsi:type="dcterms:W3CDTF">2022-09-16T08:12:55Z</dcterms:modified>
</cp:coreProperties>
</file>