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9895973-C524-49B9-A7BF-7DB3FB0C184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EF9B37B-C75E-48D9-A069-DD5C6FD7BC0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vops/what-is-devops" TargetMode="External"/><Relationship Id="rId2" Type="http://schemas.openxmlformats.org/officeDocument/2006/relationships/hyperlink" Target="https://www.atlassian.com/agi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tlassian.com/software/jira/templates/kanb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55929"/>
            <a:ext cx="617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3">
                    <a:lumMod val="50000"/>
                  </a:schemeClr>
                </a:solidFill>
                <a:latin typeface="Algerian" pitchFamily="82" charset="0"/>
              </a:rPr>
              <a:t>KANBAN</a:t>
            </a:r>
            <a:endParaRPr lang="en-US" sz="11500" dirty="0">
              <a:solidFill>
                <a:schemeClr val="accent3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2400" y="40116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Snehal Raghunath Thomake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Batch – 7670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Center - Thane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194179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kanban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ctr" fontAlgn="base"/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/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Kanban is a popular framework used to implement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2"/>
              </a:rPr>
              <a:t>agile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3"/>
              </a:rPr>
              <a:t>DevOps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software development. It requires real-time communication of capacity and full transparency of work. Work items are represented visually on a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4"/>
              </a:rPr>
              <a:t>kanban board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allowing team members to see the state of every piece of work at any time.</a:t>
            </a:r>
          </a:p>
        </p:txBody>
      </p:sp>
    </p:spTree>
    <p:extLst>
      <p:ext uri="{BB962C8B-B14F-4D97-AF65-F5344CB8AC3E}">
        <p14:creationId xmlns:p14="http://schemas.microsoft.com/office/powerpoint/2010/main" val="9803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290" y="990600"/>
            <a:ext cx="6934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Kanban in software testing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Helps keep projects organized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Maintain transparency into project status and pipeline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Easily identify and eliminate bottlenecks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Improve communication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Speed up cycle times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perhaps best of all, using Kanban in software testing is easy with the right project management solution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6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990600"/>
            <a:ext cx="62484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Six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rules for the effective application of </a:t>
            </a: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Kanban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Never pass on defective products; </a:t>
            </a:r>
          </a:p>
          <a:p>
            <a:pPr marL="342900" indent="-342900"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only what is needed;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Produce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exact quantity required;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4)  Level the production;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Fine-tune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production; and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6)  Stabilize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rationalize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process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2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805934"/>
            <a:ext cx="323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>
                <a:solidFill>
                  <a:srgbClr val="FF0000"/>
                </a:solidFill>
              </a:rPr>
              <a:t>Kanban Board/Card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543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71600" y="1359932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It is critical to understand the visualization of workflow stages in the task execution pipeline. Kanban board provides a simple way to understand the process.</a:t>
            </a:r>
          </a:p>
        </p:txBody>
      </p:sp>
    </p:spTree>
    <p:extLst>
      <p:ext uri="{BB962C8B-B14F-4D97-AF65-F5344CB8AC3E}">
        <p14:creationId xmlns:p14="http://schemas.microsoft.com/office/powerpoint/2010/main" val="31398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0"/>
            <a:ext cx="6934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/>
              <a:t>From the sample board above, these can be inferred about Kanban Boards or Cards</a:t>
            </a:r>
            <a:r>
              <a:rPr lang="en-US" sz="2800" b="1" dirty="0" smtClean="0"/>
              <a:t>:</a:t>
            </a:r>
          </a:p>
          <a:p>
            <a:pPr algn="ctr" fontAlgn="base"/>
            <a:endParaRPr lang="en-US" sz="2800" b="1" dirty="0"/>
          </a:p>
          <a:p>
            <a:pPr fontAlgn="base"/>
            <a:r>
              <a:rPr lang="en-US" sz="2400" b="1" dirty="0"/>
              <a:t>Workflow: </a:t>
            </a:r>
            <a:r>
              <a:rPr lang="en-US" sz="2400" dirty="0"/>
              <a:t>Backlog -&gt; Acknowledged -&gt; Development -&gt; Testing -&gt; Deployment/UAT -&gt; </a:t>
            </a:r>
            <a:r>
              <a:rPr lang="en-US" sz="2400" dirty="0" smtClean="0"/>
              <a:t>Done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Work stages: </a:t>
            </a:r>
            <a:r>
              <a:rPr lang="en-US" sz="2400" dirty="0"/>
              <a:t>Acknowledged, Development (In Progress), Development (Ready), Testing (In Progress), Testing (Ready), Deployment/UAT, Backlog (Arrival Queue), Done (Finished Stage</a:t>
            </a:r>
            <a:r>
              <a:rPr lang="en-US" sz="2400" dirty="0" smtClean="0"/>
              <a:t>)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Work Items: </a:t>
            </a:r>
            <a:r>
              <a:rPr lang="en-US" sz="2400" dirty="0"/>
              <a:t>Two types of tasks (Type 1 and Type 2) are represented by work items  </a:t>
            </a:r>
          </a:p>
        </p:txBody>
      </p:sp>
    </p:spTree>
    <p:extLst>
      <p:ext uri="{BB962C8B-B14F-4D97-AF65-F5344CB8AC3E}">
        <p14:creationId xmlns:p14="http://schemas.microsoft.com/office/powerpoint/2010/main" val="40080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193835"/>
            <a:ext cx="662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70C0"/>
                </a:solidFill>
                <a:latin typeface="Algerian" pitchFamily="82" charset="0"/>
              </a:rPr>
              <a:t>Thank-You</a:t>
            </a:r>
            <a:endParaRPr lang="en-US" sz="8800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431</TotalTime>
  <Words>125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2022-11-15T05:35:19Z</dcterms:created>
  <dcterms:modified xsi:type="dcterms:W3CDTF">2022-11-16T11:26:14Z</dcterms:modified>
</cp:coreProperties>
</file>