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detection-of-parkinsons-disease-using-pythonpptx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detection-of-parkinsons-disease-using-python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detection-of-parkinsons-disease-using-python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detection-of-parkinsons-disease-using-pythonppt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detection-of-parkinsons-disease-using-pythonppt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detection-of-parkinsons-disease-using-pythonppt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detection-of-parkinsons-disease-using-pythonppt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detection-of-parkinsons-disease-using-pythonppt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detection-of-parkinsons-disease-using-pythonpptx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detection-of-parkinsons-disease-using-pythonpptx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detection-of-parkinsons-disease-using-pythonpptx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detection-of-parkinsons-disease-using-python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detection-of-parkinsons-disease-using-pythonpptx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detection-of-parkinsons-disease-using-pythonpptx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detection-of-parkinsons-disease-using-pythonpptx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detection-of-parkinsons-disease-using-pythonpptx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detection-of-parkinsons-disease-using-pythonpptx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detection-of-parkinsons-disease-using-pythonpptx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detection-of-parkinsons-disease-using-python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detection-of-parkinsons-disease-using-python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detection-of-parkinsons-disease-using-python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detection-of-parkinsons-disease-using-python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detection-of-parkinsons-disease-using-python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detection-of-parkinsons-disease-using-python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detection-of-parkinsons-disease-using-python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