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Josefin Sans" panose="020B0604020202020204" charset="0"/>
      <p:regular r:id="rId20"/>
      <p:bold r:id="rId21"/>
      <p:italic r:id="rId22"/>
      <p:boldItalic r:id="rId23"/>
    </p:embeddedFont>
    <p:embeddedFont>
      <p:font typeface="Josefin Sans Medium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Lato Light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7cb982f3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7cb982f3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c19a7a2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c19a7a2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bae437e4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bae437e4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c19a7a25b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c19a7a25b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7cb982f3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7cb982f3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c17daffba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c17daffba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17daffba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17daffba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b7cb982f39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b7cb982f39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edff06ba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edff06ba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7cb982f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7cb982f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b47dea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b47dea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c17daffb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c17daffb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c17daffba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c17daffba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c17daffba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c17daffba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c17daffba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c17daffba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76113" y="-12109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1762600" y="-148731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1828969">
            <a:off x="-2265421" y="-29005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552528"/>
            <a:ext cx="377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41775" y="2228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337133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3371338" y="2228604"/>
            <a:ext cx="2220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595768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5957688" y="2228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741775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41775" y="3573285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 hasCustomPrompt="1"/>
          </p:nvPr>
        </p:nvSpPr>
        <p:spPr>
          <a:xfrm>
            <a:off x="337133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337133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595768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595768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6"/>
          </p:nvPr>
        </p:nvSpPr>
        <p:spPr>
          <a:xfrm>
            <a:off x="741775" y="253962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7"/>
          </p:nvPr>
        </p:nvSpPr>
        <p:spPr>
          <a:xfrm>
            <a:off x="3371338" y="2539626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8"/>
          </p:nvPr>
        </p:nvSpPr>
        <p:spPr>
          <a:xfrm>
            <a:off x="5957688" y="253962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9"/>
          </p:nvPr>
        </p:nvSpPr>
        <p:spPr>
          <a:xfrm>
            <a:off x="741775" y="389394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0"/>
          </p:nvPr>
        </p:nvSpPr>
        <p:spPr>
          <a:xfrm>
            <a:off x="337133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1"/>
          </p:nvPr>
        </p:nvSpPr>
        <p:spPr>
          <a:xfrm>
            <a:off x="595768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998000" y="552525"/>
            <a:ext cx="5148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" hasCustomPrompt="1"/>
          </p:nvPr>
        </p:nvSpPr>
        <p:spPr>
          <a:xfrm>
            <a:off x="741775" y="1996000"/>
            <a:ext cx="22179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741775" y="2609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3" hasCustomPrompt="1"/>
          </p:nvPr>
        </p:nvSpPr>
        <p:spPr>
          <a:xfrm>
            <a:off x="3371357" y="1996000"/>
            <a:ext cx="22254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4"/>
          </p:nvPr>
        </p:nvSpPr>
        <p:spPr>
          <a:xfrm>
            <a:off x="3371338" y="2609604"/>
            <a:ext cx="2220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5" hasCustomPrompt="1"/>
          </p:nvPr>
        </p:nvSpPr>
        <p:spPr>
          <a:xfrm>
            <a:off x="5957709" y="1996000"/>
            <a:ext cx="23988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6"/>
          </p:nvPr>
        </p:nvSpPr>
        <p:spPr>
          <a:xfrm>
            <a:off x="5957688" y="2609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7"/>
          </p:nvPr>
        </p:nvSpPr>
        <p:spPr>
          <a:xfrm>
            <a:off x="741775" y="2935034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8"/>
          </p:nvPr>
        </p:nvSpPr>
        <p:spPr>
          <a:xfrm>
            <a:off x="3371338" y="2935034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9"/>
          </p:nvPr>
        </p:nvSpPr>
        <p:spPr>
          <a:xfrm>
            <a:off x="5957688" y="2935034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 hasCustomPrompt="1"/>
          </p:nvPr>
        </p:nvSpPr>
        <p:spPr>
          <a:xfrm>
            <a:off x="720000" y="393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2"/>
          </p:nvPr>
        </p:nvSpPr>
        <p:spPr>
          <a:xfrm>
            <a:off x="2161300" y="1758275"/>
            <a:ext cx="62628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/>
          <p:nvPr/>
        </p:nvSpPr>
        <p:spPr>
          <a:xfrm rot="1828969">
            <a:off x="-319183" y="-46688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-10238075">
            <a:off x="-1897551" y="3995813"/>
            <a:ext cx="7627127" cy="169975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 rot="-10238075">
            <a:off x="-1372846" y="4095755"/>
            <a:ext cx="7627127" cy="169975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1093987" y="343295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2161249" y="2328610"/>
            <a:ext cx="62628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3018600" y="553075"/>
            <a:ext cx="31068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3018600" y="28349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rot="-156088" flipH="1">
            <a:off x="-557930" y="1966665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rot="-419102" flipH="1">
            <a:off x="-405340" y="1960546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 rot="1828969">
            <a:off x="938629" y="-22211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 rot="1828969">
            <a:off x="-1021971" y="-27474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20000" y="551250"/>
            <a:ext cx="29715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86070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720000" y="2268788"/>
            <a:ext cx="3852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2858589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472044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6718349" y="3647542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4578101" y="2278470"/>
            <a:ext cx="3852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7" hasCustomPrompt="1"/>
          </p:nvPr>
        </p:nvSpPr>
        <p:spPr>
          <a:xfrm>
            <a:off x="1186075" y="2837376"/>
            <a:ext cx="916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8" hasCustomPrompt="1"/>
          </p:nvPr>
        </p:nvSpPr>
        <p:spPr>
          <a:xfrm>
            <a:off x="3195084" y="2837376"/>
            <a:ext cx="9144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9"/>
          <p:cNvSpPr/>
          <p:nvPr/>
        </p:nvSpPr>
        <p:spPr>
          <a:xfrm rot="10326918" flipH="1">
            <a:off x="4508692" y="-665835"/>
            <a:ext cx="5011441" cy="304623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 rot="9924234" flipH="1">
            <a:off x="5227228" y="-918671"/>
            <a:ext cx="5011807" cy="304608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rot="-10501244">
            <a:off x="4750330" y="4257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10799719">
            <a:off x="3044004" y="4485368"/>
            <a:ext cx="7626972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298756" flipH="1">
            <a:off x="-2355320" y="-943443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 rot="281" flipH="1">
            <a:off x="-4061646" y="-1171633"/>
            <a:ext cx="7626972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520600" y="551250"/>
            <a:ext cx="29715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3625341" y="3400000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6279741" y="3400000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3"/>
          </p:nvPr>
        </p:nvSpPr>
        <p:spPr>
          <a:xfrm>
            <a:off x="3616200" y="3058050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4"/>
          </p:nvPr>
        </p:nvSpPr>
        <p:spPr>
          <a:xfrm>
            <a:off x="6270600" y="3058050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>
            <a:off x="5707038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76113" y="-12595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436887" y="-14201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1436887" y="429020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 hasCustomPrompt="1"/>
          </p:nvPr>
        </p:nvSpPr>
        <p:spPr>
          <a:xfrm>
            <a:off x="853350" y="344125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 idx="2"/>
          </p:nvPr>
        </p:nvSpPr>
        <p:spPr>
          <a:xfrm>
            <a:off x="853350" y="2188800"/>
            <a:ext cx="5586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/>
          <p:nvPr/>
        </p:nvSpPr>
        <p:spPr>
          <a:xfrm rot="547">
            <a:off x="-1668208" y="-5068785"/>
            <a:ext cx="12937609" cy="1277606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 rot="547">
            <a:off x="-620458" y="-5221185"/>
            <a:ext cx="12937609" cy="1277606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"/>
          </p:nvPr>
        </p:nvSpPr>
        <p:spPr>
          <a:xfrm>
            <a:off x="853350" y="2644642"/>
            <a:ext cx="5586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720000" y="553082"/>
            <a:ext cx="25371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815991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470391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6132790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8068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34612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1156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 rot="1828969">
            <a:off x="-1021971" y="-30522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0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 flipH="1">
            <a:off x="-4780550" y="-19361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-5923550" y="-16313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 rot="-10156992">
            <a:off x="-4380591" y="4301639"/>
            <a:ext cx="12883605" cy="216324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10156992">
            <a:off x="-5446969" y="3789595"/>
            <a:ext cx="12883605" cy="216324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852525" y="2756033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2850414" y="2756033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712265" y="2756033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6710174" y="2741625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852525" y="2410350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2850425" y="2410350"/>
            <a:ext cx="1653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7"/>
          </p:nvPr>
        </p:nvSpPr>
        <p:spPr>
          <a:xfrm>
            <a:off x="4639825" y="2410350"/>
            <a:ext cx="1653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8"/>
          </p:nvPr>
        </p:nvSpPr>
        <p:spPr>
          <a:xfrm>
            <a:off x="6710175" y="2422417"/>
            <a:ext cx="1653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924725" y="551250"/>
            <a:ext cx="25674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720000" y="544622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1"/>
          </p:nvPr>
        </p:nvSpPr>
        <p:spPr>
          <a:xfrm>
            <a:off x="702375" y="3196740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2"/>
          </p:nvPr>
        </p:nvSpPr>
        <p:spPr>
          <a:xfrm>
            <a:off x="702804" y="2863461"/>
            <a:ext cx="1485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3"/>
          </p:nvPr>
        </p:nvSpPr>
        <p:spPr>
          <a:xfrm>
            <a:off x="226723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4"/>
          </p:nvPr>
        </p:nvSpPr>
        <p:spPr>
          <a:xfrm>
            <a:off x="2267657" y="2863461"/>
            <a:ext cx="1485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5"/>
          </p:nvPr>
        </p:nvSpPr>
        <p:spPr>
          <a:xfrm>
            <a:off x="383208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6"/>
          </p:nvPr>
        </p:nvSpPr>
        <p:spPr>
          <a:xfrm>
            <a:off x="3832507" y="28634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7"/>
          </p:nvPr>
        </p:nvSpPr>
        <p:spPr>
          <a:xfrm>
            <a:off x="539693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8"/>
          </p:nvPr>
        </p:nvSpPr>
        <p:spPr>
          <a:xfrm>
            <a:off x="5397357" y="28634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9"/>
          </p:nvPr>
        </p:nvSpPr>
        <p:spPr>
          <a:xfrm>
            <a:off x="6961784" y="3196751"/>
            <a:ext cx="1486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3"/>
          </p:nvPr>
        </p:nvSpPr>
        <p:spPr>
          <a:xfrm>
            <a:off x="6962384" y="2863461"/>
            <a:ext cx="1485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/>
          <p:nvPr/>
        </p:nvSpPr>
        <p:spPr>
          <a:xfrm rot="10326918" flipH="1">
            <a:off x="4508692" y="-665835"/>
            <a:ext cx="5011441" cy="304623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"/>
          <p:cNvSpPr/>
          <p:nvPr/>
        </p:nvSpPr>
        <p:spPr>
          <a:xfrm rot="9924234" flipH="1">
            <a:off x="5227228" y="-918671"/>
            <a:ext cx="5011807" cy="304608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rot="3711725">
            <a:off x="-6069588" y="903027"/>
            <a:ext cx="9656693" cy="365920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rot="3630967">
            <a:off x="-4453457" y="2153122"/>
            <a:ext cx="8699755" cy="3578226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831295" y="3041568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2829275" y="3041568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831295" y="2710293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2829275" y="2707953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2782325" y="589350"/>
            <a:ext cx="35793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 rot="10544683">
            <a:off x="-4548438" y="4555441"/>
            <a:ext cx="17096498" cy="287046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933800" y="2885492"/>
            <a:ext cx="5276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1933800" y="1783413"/>
            <a:ext cx="5276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 Medium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/>
          <p:nvPr/>
        </p:nvSpPr>
        <p:spPr>
          <a:xfrm rot="10544857">
            <a:off x="-4175339" y="4363431"/>
            <a:ext cx="15168034" cy="274909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 rot="-9514689">
            <a:off x="-1896586" y="-5068734"/>
            <a:ext cx="12937161" cy="1277597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 rot="-9645250">
            <a:off x="-1887453" y="-4914275"/>
            <a:ext cx="12936735" cy="1277607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 rot="-5712136">
            <a:off x="2080785" y="-1488004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 rot="-5712136">
            <a:off x="2494775" y="-384606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3200" y="3154593"/>
            <a:ext cx="3998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713200" y="1692350"/>
            <a:ext cx="3998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 Medium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8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 rot="5712136" flipH="1">
            <a:off x="-169825" y="-1526104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5712136" flipH="1">
            <a:off x="-583815" y="-422706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hasCustomPrompt="1"/>
          </p:nvPr>
        </p:nvSpPr>
        <p:spPr>
          <a:xfrm>
            <a:off x="3901350" y="11740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2"/>
          </p:nvPr>
        </p:nvSpPr>
        <p:spPr>
          <a:xfrm>
            <a:off x="2809650" y="3018725"/>
            <a:ext cx="52818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2809650" y="3472640"/>
            <a:ext cx="52818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0000" y="551241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9"/>
          <p:cNvSpPr/>
          <p:nvPr/>
        </p:nvSpPr>
        <p:spPr>
          <a:xfrm flipH="1">
            <a:off x="-278410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4116763" y="-1447703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2804263" y="-1139200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2782325" y="589350"/>
            <a:ext cx="35793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25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9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 hasCustomPrompt="1"/>
          </p:nvPr>
        </p:nvSpPr>
        <p:spPr>
          <a:xfrm>
            <a:off x="4110900" y="153625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2"/>
          </p:nvPr>
        </p:nvSpPr>
        <p:spPr>
          <a:xfrm>
            <a:off x="4110900" y="1998300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/>
          <p:nvPr/>
        </p:nvSpPr>
        <p:spPr>
          <a:xfrm rot="980788" flipH="1">
            <a:off x="-777678" y="-4391035"/>
            <a:ext cx="12937953" cy="1277606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 rot="980788" flipH="1">
            <a:off x="-1740116" y="-4832304"/>
            <a:ext cx="12937953" cy="1277606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1"/>
          </p:nvPr>
        </p:nvSpPr>
        <p:spPr>
          <a:xfrm>
            <a:off x="4110775" y="2439552"/>
            <a:ext cx="41901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720000" y="551913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1926100" y="3604908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2"/>
          </p:nvPr>
        </p:nvSpPr>
        <p:spPr>
          <a:xfrm>
            <a:off x="4943850" y="3604908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3"/>
          </p:nvPr>
        </p:nvSpPr>
        <p:spPr>
          <a:xfrm>
            <a:off x="4943850" y="1556850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4"/>
          </p:nvPr>
        </p:nvSpPr>
        <p:spPr>
          <a:xfrm>
            <a:off x="1917400" y="3262958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5"/>
          </p:nvPr>
        </p:nvSpPr>
        <p:spPr>
          <a:xfrm>
            <a:off x="4943850" y="3262958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6"/>
          </p:nvPr>
        </p:nvSpPr>
        <p:spPr>
          <a:xfrm>
            <a:off x="4943850" y="124377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/>
          <p:nvPr/>
        </p:nvSpPr>
        <p:spPr>
          <a:xfrm rot="-10501244">
            <a:off x="4750330" y="4257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/>
          <p:nvPr/>
        </p:nvSpPr>
        <p:spPr>
          <a:xfrm rot="10799719">
            <a:off x="3044004" y="4485368"/>
            <a:ext cx="7626972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8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782325" y="589350"/>
            <a:ext cx="35793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1"/>
          </p:nvPr>
        </p:nvSpPr>
        <p:spPr>
          <a:xfrm>
            <a:off x="1844939" y="3532275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2"/>
          </p:nvPr>
        </p:nvSpPr>
        <p:spPr>
          <a:xfrm>
            <a:off x="5081896" y="3532278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3"/>
          </p:nvPr>
        </p:nvSpPr>
        <p:spPr>
          <a:xfrm>
            <a:off x="1854200" y="3224821"/>
            <a:ext cx="2194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4"/>
          </p:nvPr>
        </p:nvSpPr>
        <p:spPr>
          <a:xfrm>
            <a:off x="5077559" y="3214082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9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"/>
          </p:nvPr>
        </p:nvSpPr>
        <p:spPr>
          <a:xfrm>
            <a:off x="717186" y="2971851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2"/>
          </p:nvPr>
        </p:nvSpPr>
        <p:spPr>
          <a:xfrm>
            <a:off x="717636" y="2463093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3"/>
          </p:nvPr>
        </p:nvSpPr>
        <p:spPr>
          <a:xfrm>
            <a:off x="6827510" y="3648203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4"/>
          </p:nvPr>
        </p:nvSpPr>
        <p:spPr>
          <a:xfrm>
            <a:off x="6827960" y="3135283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5"/>
          </p:nvPr>
        </p:nvSpPr>
        <p:spPr>
          <a:xfrm>
            <a:off x="6827550" y="1721095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6"/>
          </p:nvPr>
        </p:nvSpPr>
        <p:spPr>
          <a:xfrm>
            <a:off x="6827960" y="11937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2772050" y="548650"/>
            <a:ext cx="40932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35"/>
          <p:cNvSpPr/>
          <p:nvPr/>
        </p:nvSpPr>
        <p:spPr>
          <a:xfrm flipH="1">
            <a:off x="-278410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/>
          <p:nvPr/>
        </p:nvSpPr>
        <p:spPr>
          <a:xfrm rot="10643912" flipH="1">
            <a:off x="1490720" y="-10414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title"/>
          </p:nvPr>
        </p:nvSpPr>
        <p:spPr>
          <a:xfrm>
            <a:off x="720000" y="549987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739940" y="3233818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6"/>
          <p:cNvSpPr txBox="1">
            <a:spLocks noGrp="1"/>
          </p:cNvSpPr>
          <p:nvPr>
            <p:ph type="subTitle" idx="2"/>
          </p:nvPr>
        </p:nvSpPr>
        <p:spPr>
          <a:xfrm>
            <a:off x="817340" y="2886120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ubTitle" idx="3"/>
          </p:nvPr>
        </p:nvSpPr>
        <p:spPr>
          <a:xfrm>
            <a:off x="2737828" y="3233818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subTitle" idx="4"/>
          </p:nvPr>
        </p:nvSpPr>
        <p:spPr>
          <a:xfrm>
            <a:off x="2815228" y="2886120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subTitle" idx="5"/>
          </p:nvPr>
        </p:nvSpPr>
        <p:spPr>
          <a:xfrm>
            <a:off x="4735721" y="3233818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subTitle" idx="6"/>
          </p:nvPr>
        </p:nvSpPr>
        <p:spPr>
          <a:xfrm>
            <a:off x="4813121" y="2886120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subTitle" idx="7"/>
          </p:nvPr>
        </p:nvSpPr>
        <p:spPr>
          <a:xfrm>
            <a:off x="6654878" y="3233818"/>
            <a:ext cx="1736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6"/>
          <p:cNvSpPr txBox="1">
            <a:spLocks noGrp="1"/>
          </p:cNvSpPr>
          <p:nvPr>
            <p:ph type="subTitle" idx="8"/>
          </p:nvPr>
        </p:nvSpPr>
        <p:spPr>
          <a:xfrm>
            <a:off x="6732878" y="2886120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6"/>
          <p:cNvSpPr/>
          <p:nvPr/>
        </p:nvSpPr>
        <p:spPr>
          <a:xfrm flipH="1">
            <a:off x="-263925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/>
          <p:nvPr/>
        </p:nvSpPr>
        <p:spPr>
          <a:xfrm rot="-298756" flipH="1">
            <a:off x="3494805" y="-5284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 rot="-298756" flipH="1">
            <a:off x="4025618" y="-5879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3202427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1"/>
          </p:nvPr>
        </p:nvSpPr>
        <p:spPr>
          <a:xfrm>
            <a:off x="1745276" y="296416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2"/>
          </p:nvPr>
        </p:nvSpPr>
        <p:spPr>
          <a:xfrm>
            <a:off x="1822676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3"/>
          </p:nvPr>
        </p:nvSpPr>
        <p:spPr>
          <a:xfrm>
            <a:off x="3781873" y="296416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4"/>
          </p:nvPr>
        </p:nvSpPr>
        <p:spPr>
          <a:xfrm>
            <a:off x="3859273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subTitle" idx="5"/>
          </p:nvPr>
        </p:nvSpPr>
        <p:spPr>
          <a:xfrm>
            <a:off x="5662325" y="2964175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7"/>
          <p:cNvSpPr txBox="1">
            <a:spLocks noGrp="1"/>
          </p:cNvSpPr>
          <p:nvPr>
            <p:ph type="subTitle" idx="6"/>
          </p:nvPr>
        </p:nvSpPr>
        <p:spPr>
          <a:xfrm>
            <a:off x="5740328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7"/>
          <p:cNvSpPr txBox="1">
            <a:spLocks noGrp="1"/>
          </p:cNvSpPr>
          <p:nvPr>
            <p:ph type="title" idx="7" hasCustomPrompt="1"/>
          </p:nvPr>
        </p:nvSpPr>
        <p:spPr>
          <a:xfrm>
            <a:off x="1745276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 idx="8" hasCustomPrompt="1"/>
          </p:nvPr>
        </p:nvSpPr>
        <p:spPr>
          <a:xfrm>
            <a:off x="3781873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37"/>
          <p:cNvSpPr txBox="1">
            <a:spLocks noGrp="1"/>
          </p:cNvSpPr>
          <p:nvPr>
            <p:ph type="title" idx="9" hasCustomPrompt="1"/>
          </p:nvPr>
        </p:nvSpPr>
        <p:spPr>
          <a:xfrm>
            <a:off x="5662928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905050" y="530993"/>
            <a:ext cx="42219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8"/>
          <p:cNvSpPr/>
          <p:nvPr/>
        </p:nvSpPr>
        <p:spPr>
          <a:xfrm rot="-52511">
            <a:off x="2965611" y="-1996783"/>
            <a:ext cx="12883968" cy="264289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 rot="714997">
            <a:off x="2546626" y="-1019156"/>
            <a:ext cx="12884248" cy="216328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4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/>
          <p:nvPr/>
        </p:nvSpPr>
        <p:spPr>
          <a:xfrm flipH="1">
            <a:off x="-263925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 rot="298756">
            <a:off x="-992732" y="-9414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 rot="298756">
            <a:off x="-1523545" y="-10009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5737975" y="541370"/>
            <a:ext cx="25917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4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3962075" y="2058300"/>
            <a:ext cx="40728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336" name="Google Shape;336;p40"/>
          <p:cNvSpPr/>
          <p:nvPr/>
        </p:nvSpPr>
        <p:spPr>
          <a:xfrm rot="5712136" flipH="1">
            <a:off x="-344525" y="-1275229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0"/>
          <p:cNvSpPr/>
          <p:nvPr/>
        </p:nvSpPr>
        <p:spPr>
          <a:xfrm rot="5712136" flipH="1">
            <a:off x="-758515" y="-171831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5451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811700" y="2005525"/>
            <a:ext cx="3600000" cy="2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720000" y="1484925"/>
            <a:ext cx="36000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720000" y="2005525"/>
            <a:ext cx="36000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828969">
            <a:off x="-1021971" y="-25950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828969">
            <a:off x="938629" y="-23735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40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/>
          <p:nvPr/>
        </p:nvSpPr>
        <p:spPr>
          <a:xfrm rot="-596676" flipH="1">
            <a:off x="-2808487" y="-1171142"/>
            <a:ext cx="10717563" cy="74310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1"/>
          <p:cNvSpPr/>
          <p:nvPr/>
        </p:nvSpPr>
        <p:spPr>
          <a:xfrm rot="-596676" flipH="1">
            <a:off x="-1126914" y="-1148270"/>
            <a:ext cx="10717563" cy="74310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title" hasCustomPrompt="1"/>
          </p:nvPr>
        </p:nvSpPr>
        <p:spPr>
          <a:xfrm>
            <a:off x="2476950" y="2977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2" name="Google Shape;342;p41"/>
          <p:cNvSpPr txBox="1">
            <a:spLocks noGrp="1"/>
          </p:cNvSpPr>
          <p:nvPr>
            <p:ph type="title" idx="2"/>
          </p:nvPr>
        </p:nvSpPr>
        <p:spPr>
          <a:xfrm>
            <a:off x="2476950" y="2142425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subTitle" idx="1"/>
          </p:nvPr>
        </p:nvSpPr>
        <p:spPr>
          <a:xfrm>
            <a:off x="2477100" y="2576819"/>
            <a:ext cx="4190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25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720000" y="550083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subTitle" idx="1"/>
          </p:nvPr>
        </p:nvSpPr>
        <p:spPr>
          <a:xfrm>
            <a:off x="992329" y="3987844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42"/>
          <p:cNvSpPr txBox="1">
            <a:spLocks noGrp="1"/>
          </p:cNvSpPr>
          <p:nvPr>
            <p:ph type="subTitle" idx="2"/>
          </p:nvPr>
        </p:nvSpPr>
        <p:spPr>
          <a:xfrm>
            <a:off x="992779" y="3458858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3"/>
          </p:nvPr>
        </p:nvSpPr>
        <p:spPr>
          <a:xfrm>
            <a:off x="2683985" y="2526713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4"/>
          </p:nvPr>
        </p:nvSpPr>
        <p:spPr>
          <a:xfrm>
            <a:off x="2284085" y="2015670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5"/>
          </p:nvPr>
        </p:nvSpPr>
        <p:spPr>
          <a:xfrm>
            <a:off x="4659438" y="3987844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subTitle" idx="6"/>
          </p:nvPr>
        </p:nvSpPr>
        <p:spPr>
          <a:xfrm>
            <a:off x="4659884" y="3458858"/>
            <a:ext cx="19902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7"/>
          </p:nvPr>
        </p:nvSpPr>
        <p:spPr>
          <a:xfrm>
            <a:off x="6440711" y="2526713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subTitle" idx="8"/>
          </p:nvPr>
        </p:nvSpPr>
        <p:spPr>
          <a:xfrm>
            <a:off x="6040811" y="2015670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2"/>
          <p:cNvSpPr/>
          <p:nvPr/>
        </p:nvSpPr>
        <p:spPr>
          <a:xfrm rot="-220157">
            <a:off x="2997515" y="-23455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1405800" y="-16313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6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/>
          <p:nvPr/>
        </p:nvSpPr>
        <p:spPr>
          <a:xfrm rot="-10501244">
            <a:off x="4953855" y="408895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3"/>
          <p:cNvSpPr/>
          <p:nvPr/>
        </p:nvSpPr>
        <p:spPr>
          <a:xfrm rot="-220157">
            <a:off x="-254603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3"/>
          <p:cNvSpPr/>
          <p:nvPr/>
        </p:nvSpPr>
        <p:spPr>
          <a:xfrm>
            <a:off x="-4137750" y="-15551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2755200" y="550075"/>
            <a:ext cx="36336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subTitle" idx="1"/>
          </p:nvPr>
        </p:nvSpPr>
        <p:spPr>
          <a:xfrm>
            <a:off x="2627917" y="3460175"/>
            <a:ext cx="1993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xfrm>
            <a:off x="2627917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subTitle" idx="3"/>
          </p:nvPr>
        </p:nvSpPr>
        <p:spPr>
          <a:xfrm>
            <a:off x="6396309" y="3460175"/>
            <a:ext cx="1981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"/>
          </p:nvPr>
        </p:nvSpPr>
        <p:spPr>
          <a:xfrm>
            <a:off x="6390159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5"/>
          </p:nvPr>
        </p:nvSpPr>
        <p:spPr>
          <a:xfrm>
            <a:off x="4517896" y="3460175"/>
            <a:ext cx="1981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6"/>
          </p:nvPr>
        </p:nvSpPr>
        <p:spPr>
          <a:xfrm>
            <a:off x="4511746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7"/>
          </p:nvPr>
        </p:nvSpPr>
        <p:spPr>
          <a:xfrm>
            <a:off x="766491" y="3460175"/>
            <a:ext cx="1981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8"/>
          </p:nvPr>
        </p:nvSpPr>
        <p:spPr>
          <a:xfrm>
            <a:off x="760341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title" idx="9"/>
          </p:nvPr>
        </p:nvSpPr>
        <p:spPr>
          <a:xfrm>
            <a:off x="766813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title" idx="13"/>
          </p:nvPr>
        </p:nvSpPr>
        <p:spPr>
          <a:xfrm>
            <a:off x="2646013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 idx="14"/>
          </p:nvPr>
        </p:nvSpPr>
        <p:spPr>
          <a:xfrm>
            <a:off x="4518238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title" idx="15"/>
          </p:nvPr>
        </p:nvSpPr>
        <p:spPr>
          <a:xfrm>
            <a:off x="6390538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7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subTitle" idx="1"/>
          </p:nvPr>
        </p:nvSpPr>
        <p:spPr>
          <a:xfrm>
            <a:off x="1040438" y="2688354"/>
            <a:ext cx="2153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2"/>
          </p:nvPr>
        </p:nvSpPr>
        <p:spPr>
          <a:xfrm>
            <a:off x="1040438" y="2360964"/>
            <a:ext cx="2151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3"/>
          </p:nvPr>
        </p:nvSpPr>
        <p:spPr>
          <a:xfrm>
            <a:off x="3496651" y="2688354"/>
            <a:ext cx="2151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4"/>
          </p:nvPr>
        </p:nvSpPr>
        <p:spPr>
          <a:xfrm>
            <a:off x="3497264" y="2360964"/>
            <a:ext cx="2151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4"/>
          <p:cNvSpPr/>
          <p:nvPr/>
        </p:nvSpPr>
        <p:spPr>
          <a:xfrm flipH="1">
            <a:off x="-278410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4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"/>
          <p:cNvSpPr/>
          <p:nvPr/>
        </p:nvSpPr>
        <p:spPr>
          <a:xfrm rot="10643912" flipH="1">
            <a:off x="1490720" y="-10414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5"/>
          </p:nvPr>
        </p:nvSpPr>
        <p:spPr>
          <a:xfrm>
            <a:off x="5951650" y="2688354"/>
            <a:ext cx="21510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5890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6"/>
          </p:nvPr>
        </p:nvSpPr>
        <p:spPr>
          <a:xfrm>
            <a:off x="5952262" y="2360964"/>
            <a:ext cx="21501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8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720000" y="548594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45"/>
          <p:cNvSpPr/>
          <p:nvPr/>
        </p:nvSpPr>
        <p:spPr>
          <a:xfrm rot="-129819">
            <a:off x="4458284" y="3196753"/>
            <a:ext cx="6639739" cy="281349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5"/>
          <p:cNvSpPr/>
          <p:nvPr/>
        </p:nvSpPr>
        <p:spPr>
          <a:xfrm rot="537107">
            <a:off x="2750101" y="3065565"/>
            <a:ext cx="6867688" cy="391619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9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/>
          </p:nvPr>
        </p:nvSpPr>
        <p:spPr>
          <a:xfrm>
            <a:off x="720000" y="548594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46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6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6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6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CUSTOM_30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subTitle" idx="1"/>
          </p:nvPr>
        </p:nvSpPr>
        <p:spPr>
          <a:xfrm>
            <a:off x="2214975" y="2120500"/>
            <a:ext cx="18039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7"/>
          <p:cNvSpPr txBox="1">
            <a:spLocks noGrp="1"/>
          </p:cNvSpPr>
          <p:nvPr>
            <p:ph type="subTitle" idx="2"/>
          </p:nvPr>
        </p:nvSpPr>
        <p:spPr>
          <a:xfrm>
            <a:off x="2214975" y="1807365"/>
            <a:ext cx="1803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7"/>
          <p:cNvSpPr txBox="1">
            <a:spLocks noGrp="1"/>
          </p:cNvSpPr>
          <p:nvPr>
            <p:ph type="subTitle" idx="3"/>
          </p:nvPr>
        </p:nvSpPr>
        <p:spPr>
          <a:xfrm>
            <a:off x="6347613" y="2120500"/>
            <a:ext cx="18039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7"/>
          <p:cNvSpPr txBox="1">
            <a:spLocks noGrp="1"/>
          </p:cNvSpPr>
          <p:nvPr>
            <p:ph type="subTitle" idx="4"/>
          </p:nvPr>
        </p:nvSpPr>
        <p:spPr>
          <a:xfrm>
            <a:off x="6348126" y="1807365"/>
            <a:ext cx="1803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7"/>
          <p:cNvSpPr txBox="1">
            <a:spLocks noGrp="1"/>
          </p:cNvSpPr>
          <p:nvPr>
            <p:ph type="subTitle" idx="5"/>
          </p:nvPr>
        </p:nvSpPr>
        <p:spPr>
          <a:xfrm>
            <a:off x="2214975" y="3598700"/>
            <a:ext cx="18039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47"/>
          <p:cNvSpPr txBox="1">
            <a:spLocks noGrp="1"/>
          </p:cNvSpPr>
          <p:nvPr>
            <p:ph type="subTitle" idx="6"/>
          </p:nvPr>
        </p:nvSpPr>
        <p:spPr>
          <a:xfrm>
            <a:off x="2214975" y="3285565"/>
            <a:ext cx="1803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7"/>
          </p:nvPr>
        </p:nvSpPr>
        <p:spPr>
          <a:xfrm>
            <a:off x="6347677" y="3598700"/>
            <a:ext cx="18039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8"/>
          </p:nvPr>
        </p:nvSpPr>
        <p:spPr>
          <a:xfrm>
            <a:off x="6348191" y="3285565"/>
            <a:ext cx="1803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47"/>
          <p:cNvSpPr/>
          <p:nvPr/>
        </p:nvSpPr>
        <p:spPr>
          <a:xfrm flipH="1">
            <a:off x="-2784105" y="2564875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7"/>
          <p:cNvSpPr/>
          <p:nvPr/>
        </p:nvSpPr>
        <p:spPr>
          <a:xfrm flipH="1">
            <a:off x="-3512955" y="2381750"/>
            <a:ext cx="5011452" cy="3046079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7"/>
          <p:cNvSpPr/>
          <p:nvPr/>
        </p:nvSpPr>
        <p:spPr>
          <a:xfrm rot="10643912" flipH="1">
            <a:off x="1490720" y="-10414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3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3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>
            <a:spLocks noGrp="1"/>
          </p:cNvSpPr>
          <p:nvPr>
            <p:ph type="title"/>
          </p:nvPr>
        </p:nvSpPr>
        <p:spPr>
          <a:xfrm>
            <a:off x="720000" y="544622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49"/>
          <p:cNvSpPr/>
          <p:nvPr/>
        </p:nvSpPr>
        <p:spPr>
          <a:xfrm rot="1828969">
            <a:off x="938629" y="-23007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9"/>
          <p:cNvSpPr/>
          <p:nvPr/>
        </p:nvSpPr>
        <p:spPr>
          <a:xfrm rot="1828969">
            <a:off x="-1021971" y="-25222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9"/>
          <p:cNvSpPr/>
          <p:nvPr/>
        </p:nvSpPr>
        <p:spPr>
          <a:xfrm rot="1828969">
            <a:off x="-797321" y="-27652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7740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421" name="Google Shape;421;p50"/>
          <p:cNvSpPr txBox="1">
            <a:spLocks noGrp="1"/>
          </p:cNvSpPr>
          <p:nvPr>
            <p:ph type="title" idx="2" hasCustomPrompt="1"/>
          </p:nvPr>
        </p:nvSpPr>
        <p:spPr>
          <a:xfrm>
            <a:off x="1518404" y="1620001"/>
            <a:ext cx="13350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2" name="Google Shape;422;p50"/>
          <p:cNvSpPr txBox="1">
            <a:spLocks noGrp="1"/>
          </p:cNvSpPr>
          <p:nvPr>
            <p:ph type="subTitle" idx="1"/>
          </p:nvPr>
        </p:nvSpPr>
        <p:spPr>
          <a:xfrm>
            <a:off x="1518404" y="2175973"/>
            <a:ext cx="1333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 idx="3" hasCustomPrompt="1"/>
          </p:nvPr>
        </p:nvSpPr>
        <p:spPr>
          <a:xfrm>
            <a:off x="6093150" y="1620001"/>
            <a:ext cx="13350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4" name="Google Shape;424;p50"/>
          <p:cNvSpPr txBox="1">
            <a:spLocks noGrp="1"/>
          </p:cNvSpPr>
          <p:nvPr>
            <p:ph type="subTitle" idx="4"/>
          </p:nvPr>
        </p:nvSpPr>
        <p:spPr>
          <a:xfrm>
            <a:off x="6093150" y="2175973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0"/>
          <p:cNvSpPr txBox="1">
            <a:spLocks noGrp="1"/>
          </p:cNvSpPr>
          <p:nvPr>
            <p:ph type="title" idx="5" hasCustomPrompt="1"/>
          </p:nvPr>
        </p:nvSpPr>
        <p:spPr>
          <a:xfrm>
            <a:off x="6093150" y="3267862"/>
            <a:ext cx="1335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6" name="Google Shape;426;p50"/>
          <p:cNvSpPr txBox="1">
            <a:spLocks noGrp="1"/>
          </p:cNvSpPr>
          <p:nvPr>
            <p:ph type="subTitle" idx="6"/>
          </p:nvPr>
        </p:nvSpPr>
        <p:spPr>
          <a:xfrm>
            <a:off x="1518404" y="3837067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0"/>
          <p:cNvSpPr txBox="1">
            <a:spLocks noGrp="1"/>
          </p:cNvSpPr>
          <p:nvPr>
            <p:ph type="title" idx="7" hasCustomPrompt="1"/>
          </p:nvPr>
        </p:nvSpPr>
        <p:spPr>
          <a:xfrm>
            <a:off x="1518404" y="3267862"/>
            <a:ext cx="1335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8"/>
          </p:nvPr>
        </p:nvSpPr>
        <p:spPr>
          <a:xfrm>
            <a:off x="6093150" y="3845392"/>
            <a:ext cx="1335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title" idx="9" hasCustomPrompt="1"/>
          </p:nvPr>
        </p:nvSpPr>
        <p:spPr>
          <a:xfrm>
            <a:off x="2572800" y="2793050"/>
            <a:ext cx="39984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13"/>
          </p:nvPr>
        </p:nvSpPr>
        <p:spPr>
          <a:xfrm>
            <a:off x="2647650" y="3453812"/>
            <a:ext cx="38487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0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0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0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0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0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0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5856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426366" flipH="1">
            <a:off x="659237" y="-1327805"/>
            <a:ext cx="9655444" cy="365861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507161" flipH="1">
            <a:off x="2588031" y="-961129"/>
            <a:ext cx="8699687" cy="3578259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3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7740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439" name="Google Shape;439;p51"/>
          <p:cNvSpPr txBox="1">
            <a:spLocks noGrp="1"/>
          </p:cNvSpPr>
          <p:nvPr>
            <p:ph type="title" idx="2" hasCustomPrompt="1"/>
          </p:nvPr>
        </p:nvSpPr>
        <p:spPr>
          <a:xfrm>
            <a:off x="1404400" y="1859892"/>
            <a:ext cx="16464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0" name="Google Shape;440;p51"/>
          <p:cNvSpPr txBox="1">
            <a:spLocks noGrp="1"/>
          </p:cNvSpPr>
          <p:nvPr>
            <p:ph type="subTitle" idx="1"/>
          </p:nvPr>
        </p:nvSpPr>
        <p:spPr>
          <a:xfrm>
            <a:off x="1405150" y="2430283"/>
            <a:ext cx="1644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51"/>
          <p:cNvSpPr txBox="1">
            <a:spLocks noGrp="1"/>
          </p:cNvSpPr>
          <p:nvPr>
            <p:ph type="title" idx="3" hasCustomPrompt="1"/>
          </p:nvPr>
        </p:nvSpPr>
        <p:spPr>
          <a:xfrm>
            <a:off x="6093200" y="1859892"/>
            <a:ext cx="16449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51"/>
          <p:cNvSpPr txBox="1">
            <a:spLocks noGrp="1"/>
          </p:cNvSpPr>
          <p:nvPr>
            <p:ph type="subTitle" idx="4"/>
          </p:nvPr>
        </p:nvSpPr>
        <p:spPr>
          <a:xfrm>
            <a:off x="6093200" y="2430283"/>
            <a:ext cx="1644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51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1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1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1"/>
          <p:cNvSpPr txBox="1">
            <a:spLocks noGrp="1"/>
          </p:cNvSpPr>
          <p:nvPr>
            <p:ph type="title" idx="5" hasCustomPrompt="1"/>
          </p:nvPr>
        </p:nvSpPr>
        <p:spPr>
          <a:xfrm>
            <a:off x="3748800" y="1859892"/>
            <a:ext cx="16464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8" name="Google Shape;448;p51"/>
          <p:cNvSpPr txBox="1">
            <a:spLocks noGrp="1"/>
          </p:cNvSpPr>
          <p:nvPr>
            <p:ph type="subTitle" idx="6"/>
          </p:nvPr>
        </p:nvSpPr>
        <p:spPr>
          <a:xfrm>
            <a:off x="3748800" y="2430283"/>
            <a:ext cx="1646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51"/>
          <p:cNvSpPr txBox="1">
            <a:spLocks noGrp="1"/>
          </p:cNvSpPr>
          <p:nvPr>
            <p:ph type="subTitle" idx="7"/>
          </p:nvPr>
        </p:nvSpPr>
        <p:spPr>
          <a:xfrm>
            <a:off x="1404400" y="2765130"/>
            <a:ext cx="1646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subTitle" idx="8"/>
          </p:nvPr>
        </p:nvSpPr>
        <p:spPr>
          <a:xfrm>
            <a:off x="3748800" y="2765130"/>
            <a:ext cx="1646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subTitle" idx="9"/>
          </p:nvPr>
        </p:nvSpPr>
        <p:spPr>
          <a:xfrm>
            <a:off x="6093200" y="2765130"/>
            <a:ext cx="1646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4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5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5" name="Google Shape;455;p52"/>
          <p:cNvSpPr txBox="1">
            <a:spLocks noGrp="1"/>
          </p:cNvSpPr>
          <p:nvPr>
            <p:ph type="subTitle" idx="2"/>
          </p:nvPr>
        </p:nvSpPr>
        <p:spPr>
          <a:xfrm>
            <a:off x="720000" y="171491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6" name="Google Shape;456;p52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2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2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2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2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1_3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53"/>
          <p:cNvSpPr txBox="1">
            <a:spLocks noGrp="1"/>
          </p:cNvSpPr>
          <p:nvPr>
            <p:ph type="subTitle" idx="1"/>
          </p:nvPr>
        </p:nvSpPr>
        <p:spPr>
          <a:xfrm>
            <a:off x="5975125" y="2166950"/>
            <a:ext cx="239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5" name="Google Shape;465;p53"/>
          <p:cNvSpPr txBox="1">
            <a:spLocks noGrp="1"/>
          </p:cNvSpPr>
          <p:nvPr>
            <p:ph type="subTitle" idx="2"/>
          </p:nvPr>
        </p:nvSpPr>
        <p:spPr>
          <a:xfrm>
            <a:off x="5975125" y="3590500"/>
            <a:ext cx="239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subTitle" idx="3"/>
          </p:nvPr>
        </p:nvSpPr>
        <p:spPr>
          <a:xfrm>
            <a:off x="5975125" y="1825000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7" name="Google Shape;467;p53"/>
          <p:cNvSpPr txBox="1">
            <a:spLocks noGrp="1"/>
          </p:cNvSpPr>
          <p:nvPr>
            <p:ph type="subTitle" idx="4"/>
          </p:nvPr>
        </p:nvSpPr>
        <p:spPr>
          <a:xfrm>
            <a:off x="5975125" y="3248550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8" name="Google Shape;468;p53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34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7740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1322800" y="3130492"/>
            <a:ext cx="1806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54"/>
          <p:cNvSpPr txBox="1">
            <a:spLocks noGrp="1"/>
          </p:cNvSpPr>
          <p:nvPr>
            <p:ph type="subTitle" idx="2"/>
          </p:nvPr>
        </p:nvSpPr>
        <p:spPr>
          <a:xfrm>
            <a:off x="6012800" y="3130492"/>
            <a:ext cx="1806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54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4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4"/>
          <p:cNvSpPr txBox="1">
            <a:spLocks noGrp="1"/>
          </p:cNvSpPr>
          <p:nvPr>
            <p:ph type="subTitle" idx="3"/>
          </p:nvPr>
        </p:nvSpPr>
        <p:spPr>
          <a:xfrm>
            <a:off x="3667800" y="3130492"/>
            <a:ext cx="1808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4"/>
          <p:cNvSpPr txBox="1">
            <a:spLocks noGrp="1"/>
          </p:cNvSpPr>
          <p:nvPr>
            <p:ph type="subTitle" idx="4"/>
          </p:nvPr>
        </p:nvSpPr>
        <p:spPr>
          <a:xfrm>
            <a:off x="1322800" y="3469497"/>
            <a:ext cx="1808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54"/>
          <p:cNvSpPr txBox="1">
            <a:spLocks noGrp="1"/>
          </p:cNvSpPr>
          <p:nvPr>
            <p:ph type="subTitle" idx="5"/>
          </p:nvPr>
        </p:nvSpPr>
        <p:spPr>
          <a:xfrm>
            <a:off x="3667800" y="3469497"/>
            <a:ext cx="1808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subTitle" idx="6"/>
          </p:nvPr>
        </p:nvSpPr>
        <p:spPr>
          <a:xfrm>
            <a:off x="6012800" y="3469497"/>
            <a:ext cx="18084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5">
  <p:cSld name="BIG_NUMBER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>
            <a:spLocks noGrp="1"/>
          </p:cNvSpPr>
          <p:nvPr>
            <p:ph type="title" hasCustomPrompt="1"/>
          </p:nvPr>
        </p:nvSpPr>
        <p:spPr>
          <a:xfrm>
            <a:off x="561488" y="1392375"/>
            <a:ext cx="534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55"/>
          <p:cNvSpPr txBox="1">
            <a:spLocks noGrp="1"/>
          </p:cNvSpPr>
          <p:nvPr>
            <p:ph type="title" idx="2"/>
          </p:nvPr>
        </p:nvSpPr>
        <p:spPr>
          <a:xfrm>
            <a:off x="561488" y="3237050"/>
            <a:ext cx="53499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6" name="Google Shape;486;p55"/>
          <p:cNvSpPr/>
          <p:nvPr/>
        </p:nvSpPr>
        <p:spPr>
          <a:xfrm rot="-5712136">
            <a:off x="2080785" y="-1488004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5"/>
          <p:cNvSpPr/>
          <p:nvPr/>
        </p:nvSpPr>
        <p:spPr>
          <a:xfrm rot="-5712136">
            <a:off x="2494775" y="-384606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6">
  <p:cSld name="CUSTOM_4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title" hasCustomPrompt="1"/>
          </p:nvPr>
        </p:nvSpPr>
        <p:spPr>
          <a:xfrm>
            <a:off x="1897038" y="1143888"/>
            <a:ext cx="534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0" name="Google Shape;490;p56"/>
          <p:cNvSpPr txBox="1">
            <a:spLocks noGrp="1"/>
          </p:cNvSpPr>
          <p:nvPr>
            <p:ph type="title" idx="2"/>
          </p:nvPr>
        </p:nvSpPr>
        <p:spPr>
          <a:xfrm>
            <a:off x="1897038" y="2988563"/>
            <a:ext cx="53499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1" name="Google Shape;491;p56"/>
          <p:cNvSpPr/>
          <p:nvPr/>
        </p:nvSpPr>
        <p:spPr>
          <a:xfrm rot="-1015016">
            <a:off x="3909986" y="-1134486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6"/>
          <p:cNvSpPr/>
          <p:nvPr/>
        </p:nvSpPr>
        <p:spPr>
          <a:xfrm rot="-1015016">
            <a:off x="2913655" y="-505041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6"/>
          <p:cNvSpPr/>
          <p:nvPr/>
        </p:nvSpPr>
        <p:spPr>
          <a:xfrm rot="9784984">
            <a:off x="-2440170" y="-720504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6"/>
          <p:cNvSpPr/>
          <p:nvPr/>
        </p:nvSpPr>
        <p:spPr>
          <a:xfrm rot="9784984">
            <a:off x="-1443839" y="-1349949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5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>
            <a:spLocks noGrp="1"/>
          </p:cNvSpPr>
          <p:nvPr>
            <p:ph type="title"/>
          </p:nvPr>
        </p:nvSpPr>
        <p:spPr>
          <a:xfrm>
            <a:off x="5677175" y="545173"/>
            <a:ext cx="2605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57"/>
          <p:cNvSpPr txBox="1">
            <a:spLocks noGrp="1"/>
          </p:cNvSpPr>
          <p:nvPr>
            <p:ph type="subTitle" idx="1"/>
          </p:nvPr>
        </p:nvSpPr>
        <p:spPr>
          <a:xfrm>
            <a:off x="5677175" y="2057843"/>
            <a:ext cx="26055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8" name="Google Shape;498;p57"/>
          <p:cNvSpPr txBox="1">
            <a:spLocks noGrp="1"/>
          </p:cNvSpPr>
          <p:nvPr>
            <p:ph type="subTitle" idx="2"/>
          </p:nvPr>
        </p:nvSpPr>
        <p:spPr>
          <a:xfrm>
            <a:off x="5677175" y="1716175"/>
            <a:ext cx="2605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9" name="Google Shape;499;p57"/>
          <p:cNvSpPr/>
          <p:nvPr/>
        </p:nvSpPr>
        <p:spPr>
          <a:xfrm rot="220157" flipH="1">
            <a:off x="-8172813" y="-2239833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7"/>
          <p:cNvSpPr/>
          <p:nvPr/>
        </p:nvSpPr>
        <p:spPr>
          <a:xfrm flipH="1">
            <a:off x="-6166643" y="-1678099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7"/>
          <p:cNvSpPr/>
          <p:nvPr/>
        </p:nvSpPr>
        <p:spPr>
          <a:xfrm flipH="1">
            <a:off x="-7309643" y="-1373299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6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>
            <a:spLocks noGrp="1"/>
          </p:cNvSpPr>
          <p:nvPr>
            <p:ph type="title"/>
          </p:nvPr>
        </p:nvSpPr>
        <p:spPr>
          <a:xfrm>
            <a:off x="720000" y="548650"/>
            <a:ext cx="26226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58"/>
          <p:cNvSpPr txBox="1">
            <a:spLocks noGrp="1"/>
          </p:cNvSpPr>
          <p:nvPr>
            <p:ph type="subTitle" idx="1"/>
          </p:nvPr>
        </p:nvSpPr>
        <p:spPr>
          <a:xfrm>
            <a:off x="720000" y="2069300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5" name="Google Shape;505;p58"/>
          <p:cNvSpPr txBox="1">
            <a:spLocks noGrp="1"/>
          </p:cNvSpPr>
          <p:nvPr>
            <p:ph type="subTitle" idx="2"/>
          </p:nvPr>
        </p:nvSpPr>
        <p:spPr>
          <a:xfrm>
            <a:off x="720000" y="1727325"/>
            <a:ext cx="262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6" name="Google Shape;506;p58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8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8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ITLE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>
            <a:spLocks noGrp="1"/>
          </p:cNvSpPr>
          <p:nvPr>
            <p:ph type="ctrTitle"/>
          </p:nvPr>
        </p:nvSpPr>
        <p:spPr>
          <a:xfrm>
            <a:off x="720000" y="319994"/>
            <a:ext cx="8520600" cy="1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1" name="Google Shape;511;p59"/>
          <p:cNvSpPr txBox="1">
            <a:spLocks noGrp="1"/>
          </p:cNvSpPr>
          <p:nvPr>
            <p:ph type="subTitle" idx="1"/>
          </p:nvPr>
        </p:nvSpPr>
        <p:spPr>
          <a:xfrm>
            <a:off x="720000" y="1510875"/>
            <a:ext cx="81123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2" name="Google Shape;512;p59"/>
          <p:cNvSpPr txBox="1"/>
          <p:nvPr/>
        </p:nvSpPr>
        <p:spPr>
          <a:xfrm>
            <a:off x="720000" y="3174408"/>
            <a:ext cx="27630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ext 3">
  <p:cSld name="CUSTOM_5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"/>
          <p:cNvSpPr txBox="1">
            <a:spLocks noGrp="1"/>
          </p:cNvSpPr>
          <p:nvPr>
            <p:ph type="title"/>
          </p:nvPr>
        </p:nvSpPr>
        <p:spPr>
          <a:xfrm>
            <a:off x="720000" y="5451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60"/>
          <p:cNvSpPr txBox="1">
            <a:spLocks noGrp="1"/>
          </p:cNvSpPr>
          <p:nvPr>
            <p:ph type="subTitle" idx="1"/>
          </p:nvPr>
        </p:nvSpPr>
        <p:spPr>
          <a:xfrm>
            <a:off x="720000" y="1484925"/>
            <a:ext cx="36000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6" name="Google Shape;516;p60"/>
          <p:cNvSpPr txBox="1">
            <a:spLocks noGrp="1"/>
          </p:cNvSpPr>
          <p:nvPr>
            <p:ph type="subTitle" idx="2"/>
          </p:nvPr>
        </p:nvSpPr>
        <p:spPr>
          <a:xfrm>
            <a:off x="720000" y="2005525"/>
            <a:ext cx="36000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7" name="Google Shape;517;p60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0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0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0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0"/>
          <p:cNvSpPr/>
          <p:nvPr/>
        </p:nvSpPr>
        <p:spPr>
          <a:xfrm rot="1828969">
            <a:off x="-1021971" y="-25950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0"/>
          <p:cNvSpPr/>
          <p:nvPr/>
        </p:nvSpPr>
        <p:spPr>
          <a:xfrm rot="1828969">
            <a:off x="938629" y="-23735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553086"/>
            <a:ext cx="239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157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4811700" y="1241858"/>
            <a:ext cx="36000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354400" y="3597870"/>
            <a:ext cx="25146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720000" y="1241858"/>
            <a:ext cx="36000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4"/>
          </p:nvPr>
        </p:nvSpPr>
        <p:spPr>
          <a:xfrm>
            <a:off x="1263000" y="3597875"/>
            <a:ext cx="2514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1828969">
            <a:off x="938629" y="-28307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720000" y="551978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 rot="-52511">
            <a:off x="2965611" y="-1996783"/>
            <a:ext cx="12883968" cy="264289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 rot="714997">
            <a:off x="2546626" y="-1019156"/>
            <a:ext cx="12884248" cy="216328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 rot="2272931">
            <a:off x="1041094" y="-2430714"/>
            <a:ext cx="12937293" cy="1277591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gs9roDp-haxBU58idk7Dd89BIVUgaEp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1"/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1"/>
          <p:cNvSpPr txBox="1">
            <a:spLocks noGrp="1"/>
          </p:cNvSpPr>
          <p:nvPr>
            <p:ph type="subTitle" idx="1"/>
          </p:nvPr>
        </p:nvSpPr>
        <p:spPr>
          <a:xfrm>
            <a:off x="6073350" y="3465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Group: 13</a:t>
            </a:r>
            <a:endParaRPr sz="3000"/>
          </a:p>
        </p:txBody>
      </p:sp>
      <p:grpSp>
        <p:nvGrpSpPr>
          <p:cNvPr id="531" name="Google Shape;531;p61"/>
          <p:cNvGrpSpPr/>
          <p:nvPr/>
        </p:nvGrpSpPr>
        <p:grpSpPr>
          <a:xfrm rot="384094" flipH="1">
            <a:off x="706256" y="-703371"/>
            <a:ext cx="8731983" cy="6154719"/>
            <a:chOff x="269813" y="-541588"/>
            <a:chExt cx="8731675" cy="6154502"/>
          </a:xfrm>
        </p:grpSpPr>
        <p:sp>
          <p:nvSpPr>
            <p:cNvPr id="532" name="Google Shape;532;p61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1"/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61"/>
          <p:cNvSpPr txBox="1">
            <a:spLocks noGrp="1"/>
          </p:cNvSpPr>
          <p:nvPr>
            <p:ph type="ctrTitle" idx="2"/>
          </p:nvPr>
        </p:nvSpPr>
        <p:spPr>
          <a:xfrm>
            <a:off x="5369825" y="1415400"/>
            <a:ext cx="35472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Enhancing </a:t>
            </a:r>
            <a:r>
              <a:rPr lang="en" sz="4600"/>
              <a:t>Airbnb </a:t>
            </a:r>
            <a:r>
              <a:rPr lang="en" sz="4600">
                <a:solidFill>
                  <a:schemeClr val="dk2"/>
                </a:solidFill>
              </a:rPr>
              <a:t>Experience</a:t>
            </a:r>
            <a:endParaRPr sz="5400">
              <a:solidFill>
                <a:schemeClr val="dk2"/>
              </a:solidFill>
            </a:endParaRPr>
          </a:p>
        </p:txBody>
      </p:sp>
      <p:pic>
        <p:nvPicPr>
          <p:cNvPr id="535" name="Google Shape;53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663" y="605875"/>
            <a:ext cx="809524" cy="8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1"/>
          <p:cNvSpPr txBox="1"/>
          <p:nvPr/>
        </p:nvSpPr>
        <p:spPr>
          <a:xfrm>
            <a:off x="5649875" y="3615700"/>
            <a:ext cx="2987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13</a:t>
            </a:r>
            <a:endParaRPr sz="18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Bharath Sreekumar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Sneha Murali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Zeba Karkhanawala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61"/>
          <p:cNvSpPr txBox="1"/>
          <p:nvPr/>
        </p:nvSpPr>
        <p:spPr>
          <a:xfrm>
            <a:off x="8557625" y="4584500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>
            <a:spLocks noGrp="1"/>
          </p:cNvSpPr>
          <p:nvPr>
            <p:ph type="title"/>
          </p:nvPr>
        </p:nvSpPr>
        <p:spPr>
          <a:xfrm>
            <a:off x="185700" y="0"/>
            <a:ext cx="8508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Linear Regression to estimate 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2"/>
                </a:solidFill>
              </a:rPr>
              <a:t>Review Score</a:t>
            </a:r>
            <a:r>
              <a:rPr lang="en" sz="2900"/>
              <a:t> </a:t>
            </a:r>
            <a:endParaRPr sz="2900"/>
          </a:p>
        </p:txBody>
      </p:sp>
      <p:sp>
        <p:nvSpPr>
          <p:cNvPr id="614" name="Google Shape;614;p70"/>
          <p:cNvSpPr txBox="1"/>
          <p:nvPr/>
        </p:nvSpPr>
        <p:spPr>
          <a:xfrm>
            <a:off x="318000" y="4426850"/>
            <a:ext cx="8508000" cy="6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Root Mean Squared Error (RMSE) on test data = 0.7889694082098263</a:t>
            </a:r>
            <a:endParaRPr sz="15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Error (MAE) on test data = 0.5525662998099563</a:t>
            </a:r>
            <a:endParaRPr sz="1900"/>
          </a:p>
        </p:txBody>
      </p:sp>
      <p:sp>
        <p:nvSpPr>
          <p:cNvPr id="615" name="Google Shape;615;p70"/>
          <p:cNvSpPr txBox="1"/>
          <p:nvPr/>
        </p:nvSpPr>
        <p:spPr>
          <a:xfrm>
            <a:off x="185700" y="1133400"/>
            <a:ext cx="8640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are predicting the value of the Review Score using Linear Regression model.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 used for training the model: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Property Type, Room Type, Cancellation Policy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Host Response Rate, Host Listings Count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Accommodates, Bathrooms, Bedrooms, Beds, Price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70"/>
          <p:cNvSpPr txBox="1"/>
          <p:nvPr/>
        </p:nvSpPr>
        <p:spPr>
          <a:xfrm>
            <a:off x="447450" y="2659800"/>
            <a:ext cx="8116800" cy="16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vectorAssembler = VectorAssembler(inputCols=assemblerInputs, outputCol="linear_features")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lr = LinearRegression(featuresCol='linear_features', labelCol='review_scores_value')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pipeline = Pipeline(stages=[vectorAssembler, lr])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(train_data, test_data) = try_airbnb_data.randomSplit([0.8, 0.2], seed=1000)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model = pipeline.fit(train_data)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= model.transform(test_data)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70"/>
          <p:cNvSpPr txBox="1"/>
          <p:nvPr/>
        </p:nvSpPr>
        <p:spPr>
          <a:xfrm>
            <a:off x="167724" y="191700"/>
            <a:ext cx="67573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988" y="364350"/>
            <a:ext cx="3412025" cy="44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71"/>
          <p:cNvSpPr txBox="1"/>
          <p:nvPr/>
        </p:nvSpPr>
        <p:spPr>
          <a:xfrm>
            <a:off x="8362800" y="457680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2"/>
          <p:cNvSpPr txBox="1">
            <a:spLocks noGrp="1"/>
          </p:cNvSpPr>
          <p:nvPr>
            <p:ph type="title"/>
          </p:nvPr>
        </p:nvSpPr>
        <p:spPr>
          <a:xfrm>
            <a:off x="344400" y="110375"/>
            <a:ext cx="8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Classification of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Airbnb Properties </a:t>
            </a:r>
            <a:r>
              <a:rPr lang="en"/>
              <a:t>based on </a:t>
            </a:r>
            <a:r>
              <a:rPr lang="en">
                <a:solidFill>
                  <a:srgbClr val="3D3C3C"/>
                </a:solidFill>
              </a:rPr>
              <a:t>Price</a:t>
            </a:r>
            <a:endParaRPr>
              <a:solidFill>
                <a:srgbClr val="3D3C3C"/>
              </a:solidFill>
            </a:endParaRPr>
          </a:p>
        </p:txBody>
      </p:sp>
      <p:sp>
        <p:nvSpPr>
          <p:cNvPr id="629" name="Google Shape;629;p72"/>
          <p:cNvSpPr txBox="1"/>
          <p:nvPr/>
        </p:nvSpPr>
        <p:spPr>
          <a:xfrm>
            <a:off x="261600" y="1127850"/>
            <a:ext cx="8620800" cy="25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Created new column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price_category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→ If Price of the listing &gt; Mean Price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 → If Price of the listing &lt; Mean Price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 used in the classification model: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Accommodates, Bathrooms, Bedrooms, Security Deposit, Cleaning Fee, Guests Included, Cancellation Policy, Number of Reviews, Experiences Offered, Neighborhood, State, City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Train-Test split of 80-20.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72"/>
          <p:cNvSpPr txBox="1"/>
          <p:nvPr/>
        </p:nvSpPr>
        <p:spPr>
          <a:xfrm>
            <a:off x="854675" y="3562650"/>
            <a:ext cx="72666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lr = LogisticRegression(featuresCol='classification_features', labelCol='new_price_category', maxIter=10)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pipeline = Pipeline(stages=[indexer, assembler, lr])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model = pipeline.fit(train_data)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= model.transform(test_data)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predictions.select("price_category", "new_price_category", "probability", "prediction").show()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72"/>
          <p:cNvSpPr txBox="1"/>
          <p:nvPr/>
        </p:nvSpPr>
        <p:spPr>
          <a:xfrm>
            <a:off x="5721000" y="1395800"/>
            <a:ext cx="2929500" cy="413400"/>
          </a:xfrm>
          <a:prstGeom prst="rect">
            <a:avLst/>
          </a:prstGeom>
          <a:solidFill>
            <a:srgbClr val="B5CE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 = 80%</a:t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72"/>
          <p:cNvSpPr txBox="1"/>
          <p:nvPr/>
        </p:nvSpPr>
        <p:spPr>
          <a:xfrm>
            <a:off x="8524575" y="457845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575" y="417200"/>
            <a:ext cx="5602200" cy="42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3"/>
          <p:cNvSpPr txBox="1"/>
          <p:nvPr/>
        </p:nvSpPr>
        <p:spPr>
          <a:xfrm>
            <a:off x="8434725" y="450490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4"/>
          <p:cNvSpPr txBox="1">
            <a:spLocks noGrp="1"/>
          </p:cNvSpPr>
          <p:nvPr>
            <p:ph type="title"/>
          </p:nvPr>
        </p:nvSpPr>
        <p:spPr>
          <a:xfrm>
            <a:off x="867000" y="195125"/>
            <a:ext cx="741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K-Means Clustering of </a:t>
            </a:r>
            <a:r>
              <a:rPr lang="en" sz="3500">
                <a:solidFill>
                  <a:schemeClr val="dk2"/>
                </a:solidFill>
              </a:rPr>
              <a:t>Properties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644" name="Google Shape;644;p74"/>
          <p:cNvSpPr txBox="1"/>
          <p:nvPr/>
        </p:nvSpPr>
        <p:spPr>
          <a:xfrm>
            <a:off x="226550" y="949200"/>
            <a:ext cx="44121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Fields used to cluster Properties: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Country,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Price,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 Review Scores Value,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4. Security Deposit,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5. Number of Reviews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find the optimal value of k, we used the famous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Elbow Method.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gave us the value of k as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5" name="Google Shape;64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875" y="1053575"/>
            <a:ext cx="3447900" cy="27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4"/>
          <p:cNvSpPr txBox="1"/>
          <p:nvPr/>
        </p:nvSpPr>
        <p:spPr>
          <a:xfrm>
            <a:off x="226550" y="3892575"/>
            <a:ext cx="6842400" cy="84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kmeans = KMeans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featuresCol=</a:t>
            </a:r>
            <a:r>
              <a:rPr lang="en" sz="11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"all_features"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.setK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kmc_results = kmeans.fit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try_airbnb_data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.transform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try_airbnb_data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kmc_results.show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4"/>
          <p:cNvSpPr txBox="1"/>
          <p:nvPr/>
        </p:nvSpPr>
        <p:spPr>
          <a:xfrm>
            <a:off x="8398775" y="454085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575"/>
            <a:ext cx="8839196" cy="378475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5"/>
          <p:cNvSpPr txBox="1"/>
          <p:nvPr/>
        </p:nvSpPr>
        <p:spPr>
          <a:xfrm>
            <a:off x="1327050" y="0"/>
            <a:ext cx="64899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 vs. Country</a:t>
            </a:r>
            <a:endParaRPr sz="3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75"/>
          <p:cNvSpPr txBox="1"/>
          <p:nvPr/>
        </p:nvSpPr>
        <p:spPr>
          <a:xfrm>
            <a:off x="8470500" y="4540325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25" y="937675"/>
            <a:ext cx="8316950" cy="35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6"/>
          <p:cNvSpPr txBox="1"/>
          <p:nvPr/>
        </p:nvSpPr>
        <p:spPr>
          <a:xfrm>
            <a:off x="1327050" y="220625"/>
            <a:ext cx="64899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Security Deposit vs. Price</a:t>
            </a:r>
            <a:endParaRPr sz="3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76"/>
          <p:cNvSpPr txBox="1"/>
          <p:nvPr/>
        </p:nvSpPr>
        <p:spPr>
          <a:xfrm>
            <a:off x="8434700" y="4498825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7"/>
          <p:cNvSpPr txBox="1">
            <a:spLocks noGrp="1"/>
          </p:cNvSpPr>
          <p:nvPr>
            <p:ph type="title"/>
          </p:nvPr>
        </p:nvSpPr>
        <p:spPr>
          <a:xfrm>
            <a:off x="1933800" y="2303554"/>
            <a:ext cx="52764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Thank </a:t>
            </a:r>
            <a:r>
              <a:rPr lang="en" sz="5000">
                <a:solidFill>
                  <a:schemeClr val="dk2"/>
                </a:solidFill>
              </a:rPr>
              <a:t>You </a:t>
            </a:r>
            <a:r>
              <a:rPr lang="en" sz="5000"/>
              <a:t>!!</a:t>
            </a:r>
            <a:endParaRPr sz="5000"/>
          </a:p>
        </p:txBody>
      </p:sp>
      <p:sp>
        <p:nvSpPr>
          <p:cNvPr id="667" name="Google Shape;667;p77"/>
          <p:cNvSpPr txBox="1"/>
          <p:nvPr/>
        </p:nvSpPr>
        <p:spPr>
          <a:xfrm>
            <a:off x="8452675" y="450490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>
            <a:spLocks noGrp="1"/>
          </p:cNvSpPr>
          <p:nvPr>
            <p:ph type="title"/>
          </p:nvPr>
        </p:nvSpPr>
        <p:spPr>
          <a:xfrm>
            <a:off x="1669950" y="715300"/>
            <a:ext cx="5804100" cy="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About the Data</a:t>
            </a:r>
            <a:endParaRPr sz="4700"/>
          </a:p>
        </p:txBody>
      </p:sp>
      <p:pic>
        <p:nvPicPr>
          <p:cNvPr id="543" name="Google Shape;5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975" y="1464275"/>
            <a:ext cx="2064749" cy="58535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4" name="Google Shape;544;p62"/>
          <p:cNvSpPr txBox="1"/>
          <p:nvPr/>
        </p:nvSpPr>
        <p:spPr>
          <a:xfrm>
            <a:off x="283050" y="2312900"/>
            <a:ext cx="8577900" cy="1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Source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opendatasoft Airbnb-Listings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dataset (last modified: February 2024)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 Size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494,954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records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Due to computational issue, we streamed only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10k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records.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record belongs to an Airbnb property and has around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85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fields ranging from location, finances to property specifications.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5104699" y="1445279"/>
            <a:ext cx="367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6" name="Google Shape;5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856" y="1441025"/>
            <a:ext cx="632169" cy="58535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2"/>
          <p:cNvSpPr txBox="1"/>
          <p:nvPr/>
        </p:nvSpPr>
        <p:spPr>
          <a:xfrm>
            <a:off x="8632375" y="4289000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"/>
          <p:cNvSpPr txBox="1">
            <a:spLocks noGrp="1"/>
          </p:cNvSpPr>
          <p:nvPr>
            <p:ph type="title"/>
          </p:nvPr>
        </p:nvSpPr>
        <p:spPr>
          <a:xfrm>
            <a:off x="2401338" y="122000"/>
            <a:ext cx="2930100" cy="5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Streaming by</a:t>
            </a:r>
            <a:endParaRPr sz="3500">
              <a:solidFill>
                <a:schemeClr val="dk2"/>
              </a:solidFill>
            </a:endParaRPr>
          </a:p>
        </p:txBody>
      </p:sp>
      <p:pic>
        <p:nvPicPr>
          <p:cNvPr id="553" name="Google Shape;5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438" y="42288"/>
            <a:ext cx="1411225" cy="7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3"/>
          <p:cNvSpPr txBox="1"/>
          <p:nvPr/>
        </p:nvSpPr>
        <p:spPr>
          <a:xfrm>
            <a:off x="67850" y="2634200"/>
            <a:ext cx="40704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Steps we did for streaming the data using the API provided by opendatasoft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Kafka Producer → Kafka Consumer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Kafka Consumer → MongoDB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Loading into dataframe from MongoDB as JSON documents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5" name="Google Shape;55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49" y="2426700"/>
            <a:ext cx="4823375" cy="24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250" y="754247"/>
            <a:ext cx="6730351" cy="16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3"/>
          <p:cNvSpPr txBox="1"/>
          <p:nvPr/>
        </p:nvSpPr>
        <p:spPr>
          <a:xfrm>
            <a:off x="149775" y="4577600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>
            <a:spLocks noGrp="1"/>
          </p:cNvSpPr>
          <p:nvPr>
            <p:ph type="title"/>
          </p:nvPr>
        </p:nvSpPr>
        <p:spPr>
          <a:xfrm>
            <a:off x="719950" y="282490"/>
            <a:ext cx="7704000" cy="59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Streaming </a:t>
            </a:r>
            <a:r>
              <a:rPr lang="en" sz="3400"/>
              <a:t>Data Collection</a:t>
            </a:r>
            <a:endParaRPr sz="3400"/>
          </a:p>
        </p:txBody>
      </p:sp>
      <p:pic>
        <p:nvPicPr>
          <p:cNvPr id="563" name="Google Shape;563;p64" title="Team_13_Group_Project_Kafka_Stream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900" y="1010875"/>
            <a:ext cx="7071299" cy="39038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37;p61">
            <a:extLst>
              <a:ext uri="{FF2B5EF4-FFF2-40B4-BE49-F238E27FC236}">
                <a16:creationId xmlns:a16="http://schemas.microsoft.com/office/drawing/2014/main" id="{056F0A0E-632F-40BC-B9D3-8D808A34741F}"/>
              </a:ext>
            </a:extLst>
          </p:cNvPr>
          <p:cNvSpPr txBox="1"/>
          <p:nvPr/>
        </p:nvSpPr>
        <p:spPr>
          <a:xfrm>
            <a:off x="8557625" y="4584500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390750" y="228350"/>
            <a:ext cx="83625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</a:t>
            </a:r>
            <a:r>
              <a:rPr lang="en" sz="3500">
                <a:solidFill>
                  <a:schemeClr val="dk2"/>
                </a:solidFill>
              </a:rPr>
              <a:t>Cleaning </a:t>
            </a:r>
            <a:r>
              <a:rPr lang="en" sz="3500"/>
              <a:t>&amp; Feature</a:t>
            </a:r>
            <a:r>
              <a:rPr lang="en" sz="3500">
                <a:solidFill>
                  <a:schemeClr val="dk2"/>
                </a:solidFill>
              </a:rPr>
              <a:t> Engineering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569" name="Google Shape;569;p65"/>
          <p:cNvSpPr txBox="1"/>
          <p:nvPr/>
        </p:nvSpPr>
        <p:spPr>
          <a:xfrm>
            <a:off x="284700" y="1002950"/>
            <a:ext cx="8574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Filtered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 to include few selective fields (around 32)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Added a column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years_host_since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calculate the years since the host has been hosting on Airbnb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Imputing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Numeric Field→ Average Value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String Field → ‘Not Mentioned’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Deleting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columns with more than 70% NULL values - square_feet, monthly_price, weekly_price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Separating the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Amenities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column with String Array in it to categorical columns with values 0 &amp; 1.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String Indexer, One-hot Encoding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convert the string fields to categorical numeric values.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Vector Assembler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merge all the features into one feature for machine learning models.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65"/>
          <p:cNvSpPr txBox="1"/>
          <p:nvPr/>
        </p:nvSpPr>
        <p:spPr>
          <a:xfrm>
            <a:off x="8499900" y="4681800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6"/>
          <p:cNvSpPr/>
          <p:nvPr/>
        </p:nvSpPr>
        <p:spPr>
          <a:xfrm rot="-212052">
            <a:off x="3907225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6"/>
          <p:cNvSpPr/>
          <p:nvPr/>
        </p:nvSpPr>
        <p:spPr>
          <a:xfrm>
            <a:off x="-4345301" y="11972"/>
            <a:ext cx="8017954" cy="5216226"/>
          </a:xfrm>
          <a:custGeom>
            <a:avLst/>
            <a:gdLst/>
            <a:ahLst/>
            <a:cxnLst/>
            <a:rect l="l" t="t" r="r" b="b"/>
            <a:pathLst>
              <a:path w="284249" h="184907" extrusionOk="0">
                <a:moveTo>
                  <a:pt x="56382" y="184907"/>
                </a:moveTo>
                <a:lnTo>
                  <a:pt x="80709" y="184907"/>
                </a:lnTo>
                <a:cubicBezTo>
                  <a:pt x="149321" y="184907"/>
                  <a:pt x="147776" y="574"/>
                  <a:pt x="284249" y="574"/>
                </a:cubicBezTo>
                <a:lnTo>
                  <a:pt x="284249" y="0"/>
                </a:lnTo>
                <a:lnTo>
                  <a:pt x="0" y="0"/>
                </a:lnTo>
                <a:lnTo>
                  <a:pt x="0" y="165392"/>
                </a:lnTo>
                <a:cubicBezTo>
                  <a:pt x="19118" y="170248"/>
                  <a:pt x="37529" y="181110"/>
                  <a:pt x="56382" y="184907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2925300" y="181725"/>
            <a:ext cx="32934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Graph </a:t>
            </a:r>
            <a:r>
              <a:rPr lang="en" sz="3500">
                <a:solidFill>
                  <a:schemeClr val="dk2"/>
                </a:solidFill>
              </a:rPr>
              <a:t>Frames 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578" name="Google Shape;578;p66"/>
          <p:cNvSpPr txBox="1"/>
          <p:nvPr/>
        </p:nvSpPr>
        <p:spPr>
          <a:xfrm>
            <a:off x="3672650" y="947050"/>
            <a:ext cx="5211900" cy="387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networkx as nx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matplotlib.pyplot as plt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 plot_undirected_graph(edge_list, top_n=10):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plt.figure(figsize=(20, 20))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gplot = nx.Graph()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# Count the occurrences of each source node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source_counts = edge_list.groupBy("src").count()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# Get the top N source nodes with the most destinations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top_sources = source_counts.orderBy("count", ascending=False).limit(top_n).select("src").rdd.flatMap(lambda x: x).collect()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# Add only the top sources and their edges to the graph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 row in edge_list.filter(edge_list["src"].isin(top_sources)).select("src", "dst").collect():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gplot.add_edge(row["src"], row["dst"])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# Draw the graph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nx.draw(gplot, with_labels=True, font_weight="bold", node_size=200)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Assuming mygraph is a GraphFrame with an 'edges' attribute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plot_undirected_graph(mygraph.edges, top_n=10)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plt.show()</a:t>
            </a:r>
            <a:endParaRPr sz="1000"/>
          </a:p>
        </p:txBody>
      </p:sp>
      <p:sp>
        <p:nvSpPr>
          <p:cNvPr id="579" name="Google Shape;579;p66"/>
          <p:cNvSpPr txBox="1"/>
          <p:nvPr/>
        </p:nvSpPr>
        <p:spPr>
          <a:xfrm>
            <a:off x="489700" y="1917850"/>
            <a:ext cx="2647500" cy="1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graphs are linking Host (using ID) and the Neighborhood. So, we can see which hosts have listings in which neighborhood.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66"/>
          <p:cNvSpPr txBox="1"/>
          <p:nvPr/>
        </p:nvSpPr>
        <p:spPr>
          <a:xfrm>
            <a:off x="130300" y="4594775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13" y="821775"/>
            <a:ext cx="5454976" cy="34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272" y="137147"/>
            <a:ext cx="3377775" cy="15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25" y="3580275"/>
            <a:ext cx="2054250" cy="12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949" y="303825"/>
            <a:ext cx="2173325" cy="172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7"/>
          <p:cNvSpPr txBox="1"/>
          <p:nvPr/>
        </p:nvSpPr>
        <p:spPr>
          <a:xfrm>
            <a:off x="8573650" y="4558825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8"/>
          <p:cNvSpPr txBox="1"/>
          <p:nvPr/>
        </p:nvSpPr>
        <p:spPr>
          <a:xfrm>
            <a:off x="291150" y="41325"/>
            <a:ext cx="856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Josefin Sans"/>
                <a:ea typeface="Josefin Sans"/>
                <a:cs typeface="Josefin Sans"/>
                <a:sym typeface="Josefin Sans"/>
              </a:rPr>
              <a:t>Location based map with </a:t>
            </a:r>
            <a:r>
              <a:rPr lang="en" sz="2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Descriptions of Listing</a:t>
            </a:r>
            <a:endParaRPr sz="2800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595" name="Google Shape;5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75" y="2645410"/>
            <a:ext cx="5029950" cy="237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00" y="656925"/>
            <a:ext cx="3750249" cy="18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 txBox="1"/>
          <p:nvPr/>
        </p:nvSpPr>
        <p:spPr>
          <a:xfrm>
            <a:off x="291150" y="3234075"/>
            <a:ext cx="310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Description mentions downtown DC as it is a happening lively place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68"/>
          <p:cNvSpPr txBox="1"/>
          <p:nvPr/>
        </p:nvSpPr>
        <p:spPr>
          <a:xfrm>
            <a:off x="4253525" y="894750"/>
            <a:ext cx="38886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map displays listings geographically and on zooming and hovering on it, it displays the descriptions of the listings as well.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68"/>
          <p:cNvSpPr txBox="1"/>
          <p:nvPr/>
        </p:nvSpPr>
        <p:spPr>
          <a:xfrm>
            <a:off x="85733" y="4561650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875" y="261550"/>
            <a:ext cx="4409476" cy="30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50" y="1930425"/>
            <a:ext cx="4103775" cy="2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9"/>
          <p:cNvSpPr txBox="1"/>
          <p:nvPr/>
        </p:nvSpPr>
        <p:spPr>
          <a:xfrm>
            <a:off x="124350" y="390700"/>
            <a:ext cx="420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Density of airbnbs is more in Rome as per our data. Descriptions also are specific in nature mentioning rooms and surroundings.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69"/>
          <p:cNvSpPr txBox="1"/>
          <p:nvPr/>
        </p:nvSpPr>
        <p:spPr>
          <a:xfrm>
            <a:off x="4662813" y="3607225"/>
            <a:ext cx="396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Located near coast and beaches- description mentions luxury beach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69"/>
          <p:cNvSpPr txBox="1"/>
          <p:nvPr/>
        </p:nvSpPr>
        <p:spPr>
          <a:xfrm>
            <a:off x="8492950" y="4446025"/>
            <a:ext cx="3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On-screen Show (16:9)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Poppins</vt:lpstr>
      <vt:lpstr>Open Sans</vt:lpstr>
      <vt:lpstr>Josefin Sans</vt:lpstr>
      <vt:lpstr>Roboto Light</vt:lpstr>
      <vt:lpstr>Josefin Sans Medium</vt:lpstr>
      <vt:lpstr>Courier New</vt:lpstr>
      <vt:lpstr>Arial</vt:lpstr>
      <vt:lpstr>Roboto</vt:lpstr>
      <vt:lpstr>Lato Light</vt:lpstr>
      <vt:lpstr>Lato</vt:lpstr>
      <vt:lpstr>XL Hotel Marketing by Slidesgo</vt:lpstr>
      <vt:lpstr>Enhancing Airbnb Experience</vt:lpstr>
      <vt:lpstr>About the Data</vt:lpstr>
      <vt:lpstr>Streaming by</vt:lpstr>
      <vt:lpstr>Streaming Data Collection</vt:lpstr>
      <vt:lpstr>Data Cleaning &amp; Feature Engineering</vt:lpstr>
      <vt:lpstr>Graph Frames </vt:lpstr>
      <vt:lpstr>PowerPoint Presentation</vt:lpstr>
      <vt:lpstr>PowerPoint Presentation</vt:lpstr>
      <vt:lpstr>PowerPoint Presentation</vt:lpstr>
      <vt:lpstr>Linear Regression to estimate  Review Score </vt:lpstr>
      <vt:lpstr>PowerPoint Presentation</vt:lpstr>
      <vt:lpstr>Logistic Regression Classification of  Airbnb Properties based on Price</vt:lpstr>
      <vt:lpstr>PowerPoint Presentation</vt:lpstr>
      <vt:lpstr>K-Means Clustering of Properties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Airbnb Experience</dc:title>
  <cp:lastModifiedBy>Zeba Karkhanawala</cp:lastModifiedBy>
  <cp:revision>1</cp:revision>
  <dcterms:modified xsi:type="dcterms:W3CDTF">2024-03-11T11:30:51Z</dcterms:modified>
</cp:coreProperties>
</file>