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308006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17583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939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73696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698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100725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2920321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269514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316159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1ACFE-630F-4DBA-9BFE-FA77374D6E4F}"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189909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1ACFE-630F-4DBA-9BFE-FA77374D6E4F}"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23710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1ACFE-630F-4DBA-9BFE-FA77374D6E4F}"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217746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1ACFE-630F-4DBA-9BFE-FA77374D6E4F}"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11975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1ACFE-630F-4DBA-9BFE-FA77374D6E4F}"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165328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1ACFE-630F-4DBA-9BFE-FA77374D6E4F}"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207773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A1ACFE-630F-4DBA-9BFE-FA77374D6E4F}"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D6F08-4EFD-4BCF-9866-63037E1B80AB}" type="slidenum">
              <a:rPr lang="en-IN" smtClean="0"/>
              <a:t>‹#›</a:t>
            </a:fld>
            <a:endParaRPr lang="en-IN"/>
          </a:p>
        </p:txBody>
      </p:sp>
    </p:spTree>
    <p:extLst>
      <p:ext uri="{BB962C8B-B14F-4D97-AF65-F5344CB8AC3E}">
        <p14:creationId xmlns:p14="http://schemas.microsoft.com/office/powerpoint/2010/main" val="97917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A1ACFE-630F-4DBA-9BFE-FA77374D6E4F}" type="datetimeFigureOut">
              <a:rPr lang="en-IN" smtClean="0"/>
              <a:t>18-01-2023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AD6F08-4EFD-4BCF-9866-63037E1B80AB}" type="slidenum">
              <a:rPr lang="en-IN" smtClean="0"/>
              <a:t>‹#›</a:t>
            </a:fld>
            <a:endParaRPr lang="en-IN"/>
          </a:p>
        </p:txBody>
      </p:sp>
    </p:spTree>
    <p:extLst>
      <p:ext uri="{BB962C8B-B14F-4D97-AF65-F5344CB8AC3E}">
        <p14:creationId xmlns:p14="http://schemas.microsoft.com/office/powerpoint/2010/main" val="4166817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E20430-81F9-4527-70C7-F30F2B28D3C2}"/>
              </a:ext>
            </a:extLst>
          </p:cNvPr>
          <p:cNvSpPr txBox="1"/>
          <p:nvPr/>
        </p:nvSpPr>
        <p:spPr>
          <a:xfrm>
            <a:off x="2780522" y="1483567"/>
            <a:ext cx="5113176" cy="523220"/>
          </a:xfrm>
          <a:prstGeom prst="rect">
            <a:avLst/>
          </a:prstGeom>
          <a:noFill/>
        </p:spPr>
        <p:txBody>
          <a:bodyPr wrap="square" rtlCol="0">
            <a:spAutoFit/>
          </a:bodyPr>
          <a:lstStyle/>
          <a:p>
            <a:r>
              <a:rPr lang="en-US" sz="2800" b="1" u="sng" dirty="0">
                <a:solidFill>
                  <a:srgbClr val="0070C0"/>
                </a:solidFill>
                <a:effectLst>
                  <a:outerShdw blurRad="38100" dist="38100" dir="2700000" algn="tl">
                    <a:srgbClr val="000000">
                      <a:alpha val="43137"/>
                    </a:srgbClr>
                  </a:outerShdw>
                </a:effectLst>
              </a:rPr>
              <a:t>Web Services Seminar</a:t>
            </a:r>
            <a:endParaRPr lang="en-IN" sz="2800" b="1" u="sng" dirty="0">
              <a:solidFill>
                <a:srgbClr val="0070C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E6F4EE1-74D4-6853-C751-5CBAE6E3F87A}"/>
              </a:ext>
            </a:extLst>
          </p:cNvPr>
          <p:cNvSpPr txBox="1"/>
          <p:nvPr/>
        </p:nvSpPr>
        <p:spPr>
          <a:xfrm>
            <a:off x="1478901" y="2533560"/>
            <a:ext cx="8406882" cy="2308324"/>
          </a:xfrm>
          <a:prstGeom prst="rect">
            <a:avLst/>
          </a:prstGeom>
          <a:noFill/>
        </p:spPr>
        <p:txBody>
          <a:bodyPr wrap="square" rtlCol="0">
            <a:spAutoFit/>
          </a:bodyPr>
          <a:lstStyle/>
          <a:p>
            <a:r>
              <a:rPr lang="en-US" sz="2400" b="1" dirty="0"/>
              <a:t>Name</a:t>
            </a:r>
            <a:r>
              <a:rPr lang="en-US" sz="2400" dirty="0"/>
              <a:t>: more sneha </a:t>
            </a:r>
            <a:r>
              <a:rPr lang="en-US" sz="2400" dirty="0" err="1"/>
              <a:t>mahadev</a:t>
            </a:r>
            <a:endParaRPr lang="en-US" sz="2400" dirty="0"/>
          </a:p>
          <a:p>
            <a:r>
              <a:rPr lang="en-US" sz="2400" b="1" dirty="0"/>
              <a:t>Class</a:t>
            </a:r>
            <a:r>
              <a:rPr lang="en-US" sz="2400" dirty="0"/>
              <a:t>: </a:t>
            </a:r>
            <a:r>
              <a:rPr lang="en-US" sz="2400" dirty="0" err="1"/>
              <a:t>msc</a:t>
            </a:r>
            <a:r>
              <a:rPr lang="en-US" sz="2400" dirty="0"/>
              <a:t>(computer science-1)</a:t>
            </a:r>
          </a:p>
          <a:p>
            <a:r>
              <a:rPr lang="en-US" sz="2400" b="1" dirty="0"/>
              <a:t>Subject</a:t>
            </a:r>
            <a:r>
              <a:rPr lang="en-US" sz="2400" dirty="0"/>
              <a:t>: web services</a:t>
            </a:r>
          </a:p>
          <a:p>
            <a:r>
              <a:rPr lang="en-US" sz="2400" b="1" dirty="0"/>
              <a:t>Seminar Topic Name</a:t>
            </a:r>
            <a:r>
              <a:rPr lang="en-US" sz="2400" dirty="0"/>
              <a:t>:</a:t>
            </a:r>
          </a:p>
          <a:p>
            <a:r>
              <a:rPr lang="en-US" sz="2400" dirty="0"/>
              <a:t> </a:t>
            </a:r>
            <a:r>
              <a:rPr lang="en-US" sz="2400" b="1" dirty="0"/>
              <a:t>UDDI</a:t>
            </a:r>
            <a:r>
              <a:rPr lang="en-US" sz="2400" dirty="0"/>
              <a:t>(Universal, </a:t>
            </a:r>
            <a:r>
              <a:rPr lang="en-US" sz="2400" dirty="0" err="1"/>
              <a:t>Description,Discovery</a:t>
            </a:r>
            <a:r>
              <a:rPr lang="en-US" sz="2400" dirty="0"/>
              <a:t>, and Integration)</a:t>
            </a:r>
          </a:p>
          <a:p>
            <a:r>
              <a:rPr lang="en-US" sz="2400" b="1" dirty="0"/>
              <a:t>Roll No</a:t>
            </a:r>
            <a:r>
              <a:rPr lang="en-US" sz="2400" dirty="0"/>
              <a:t>:25</a:t>
            </a:r>
            <a:endParaRPr lang="en-IN" sz="2400" dirty="0"/>
          </a:p>
        </p:txBody>
      </p:sp>
    </p:spTree>
    <p:extLst>
      <p:ext uri="{BB962C8B-B14F-4D97-AF65-F5344CB8AC3E}">
        <p14:creationId xmlns:p14="http://schemas.microsoft.com/office/powerpoint/2010/main" val="91783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E0DCA-7210-8540-F1BB-3E1809DA03CD}"/>
              </a:ext>
            </a:extLst>
          </p:cNvPr>
          <p:cNvSpPr txBox="1"/>
          <p:nvPr/>
        </p:nvSpPr>
        <p:spPr>
          <a:xfrm>
            <a:off x="1334278" y="1017037"/>
            <a:ext cx="6839339" cy="4678204"/>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t>What is UDDI?</a:t>
            </a:r>
          </a:p>
          <a:p>
            <a:r>
              <a:rPr lang="en-US" dirty="0"/>
              <a:t>UDDI is an XML-based standard for describing ,and finding web services:</a:t>
            </a:r>
          </a:p>
          <a:p>
            <a:pPr marL="285750" indent="-285750">
              <a:buFont typeface="Wingdings" panose="05000000000000000000" pitchFamily="2" charset="2"/>
              <a:buChar char="Ø"/>
            </a:pPr>
            <a:r>
              <a:rPr lang="en-US" dirty="0">
                <a:solidFill>
                  <a:srgbClr val="7030A0"/>
                </a:solidFill>
              </a:rPr>
              <a:t>UDDI stands for Universal Description, Discovery, and Integration.</a:t>
            </a:r>
          </a:p>
          <a:p>
            <a:pPr marL="285750" indent="-285750">
              <a:buFont typeface="Wingdings" panose="05000000000000000000" pitchFamily="2" charset="2"/>
              <a:buChar char="Ø"/>
            </a:pPr>
            <a:r>
              <a:rPr lang="en-US" dirty="0">
                <a:solidFill>
                  <a:srgbClr val="7030A0"/>
                </a:solidFill>
              </a:rPr>
              <a:t>UDDI is a specification for a Distributed registry of web services .</a:t>
            </a:r>
          </a:p>
          <a:p>
            <a:pPr marL="285750" indent="-285750">
              <a:buFont typeface="Wingdings" panose="05000000000000000000" pitchFamily="2" charset="2"/>
              <a:buChar char="Ø"/>
            </a:pPr>
            <a:r>
              <a:rPr lang="en-US" dirty="0">
                <a:solidFill>
                  <a:srgbClr val="7030A0"/>
                </a:solidFill>
              </a:rPr>
              <a:t>UDDI is a platform-independent ,open framework.</a:t>
            </a:r>
          </a:p>
          <a:p>
            <a:pPr marL="285750" indent="-285750">
              <a:buFont typeface="Wingdings" panose="05000000000000000000" pitchFamily="2" charset="2"/>
              <a:buChar char="Ø"/>
            </a:pPr>
            <a:r>
              <a:rPr lang="en-US" dirty="0">
                <a:solidFill>
                  <a:srgbClr val="7030A0"/>
                </a:solidFill>
              </a:rPr>
              <a:t>UDDI can communicate via SOAP, CORBA, Java RMI Protocol.</a:t>
            </a:r>
          </a:p>
          <a:p>
            <a:pPr marL="285750" indent="-285750">
              <a:buFont typeface="Wingdings" panose="05000000000000000000" pitchFamily="2" charset="2"/>
              <a:buChar char="Ø"/>
            </a:pPr>
            <a:r>
              <a:rPr lang="en-US" dirty="0">
                <a:solidFill>
                  <a:srgbClr val="7030A0"/>
                </a:solidFill>
              </a:rPr>
              <a:t>UDDI uses web services Definition Language(WSDL) to describe interfaces to web services.</a:t>
            </a:r>
          </a:p>
          <a:p>
            <a:pPr marL="285750" indent="-285750">
              <a:buFont typeface="Wingdings" panose="05000000000000000000" pitchFamily="2" charset="2"/>
              <a:buChar char="Ø"/>
            </a:pPr>
            <a:r>
              <a:rPr lang="en-US" dirty="0">
                <a:solidFill>
                  <a:srgbClr val="7030A0"/>
                </a:solidFill>
              </a:rPr>
              <a:t>UDDI is seen with SOAP and WSDL as one of three foundations standards of web services.</a:t>
            </a:r>
          </a:p>
          <a:p>
            <a:pPr marL="285750" indent="-285750">
              <a:buFont typeface="Wingdings" panose="05000000000000000000" pitchFamily="2" charset="2"/>
              <a:buChar char="Ø"/>
            </a:pPr>
            <a:r>
              <a:rPr lang="en-US" dirty="0">
                <a:solidFill>
                  <a:srgbClr val="7030A0"/>
                </a:solidFill>
              </a:rPr>
              <a:t>UDDI is an open industry initiative ,enabling businesses to discover each other and define how they interact over the internet.</a:t>
            </a:r>
            <a:endParaRPr lang="en-IN" dirty="0">
              <a:solidFill>
                <a:srgbClr val="7030A0"/>
              </a:solidFill>
            </a:endParaRPr>
          </a:p>
        </p:txBody>
      </p:sp>
    </p:spTree>
    <p:extLst>
      <p:ext uri="{BB962C8B-B14F-4D97-AF65-F5344CB8AC3E}">
        <p14:creationId xmlns:p14="http://schemas.microsoft.com/office/powerpoint/2010/main" val="353229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6B466-DD66-62E3-D7D1-E52F082E6B76}"/>
              </a:ext>
            </a:extLst>
          </p:cNvPr>
          <p:cNvSpPr txBox="1"/>
          <p:nvPr/>
        </p:nvSpPr>
        <p:spPr>
          <a:xfrm>
            <a:off x="1352938" y="1213009"/>
            <a:ext cx="7445829" cy="3108543"/>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t>UDDI has two sections:</a:t>
            </a:r>
          </a:p>
          <a:p>
            <a:endParaRPr lang="en-US" sz="2400" b="1" u="sng" dirty="0"/>
          </a:p>
          <a:p>
            <a:pPr marL="342900" indent="-342900">
              <a:buAutoNum type="arabicPeriod"/>
            </a:pPr>
            <a:r>
              <a:rPr lang="en-US" sz="2400" dirty="0">
                <a:solidFill>
                  <a:srgbClr val="FF0000"/>
                </a:solidFill>
              </a:rPr>
              <a:t>A registry of all web services metadata, including a pointer to the WSDL description of a service.</a:t>
            </a:r>
          </a:p>
          <a:p>
            <a:endParaRPr lang="en-US" sz="2400" dirty="0">
              <a:solidFill>
                <a:srgbClr val="FF0000"/>
              </a:solidFill>
            </a:endParaRPr>
          </a:p>
          <a:p>
            <a:r>
              <a:rPr lang="en-US" sz="2400" dirty="0">
                <a:solidFill>
                  <a:srgbClr val="FF0000"/>
                </a:solidFill>
              </a:rPr>
              <a:t>2.  A set of WSDL port type definitions for manipulating and searching             </a:t>
            </a:r>
          </a:p>
          <a:p>
            <a:r>
              <a:rPr lang="en-US" sz="2400" dirty="0">
                <a:solidFill>
                  <a:srgbClr val="FF0000"/>
                </a:solidFill>
              </a:rPr>
              <a:t>that registry .</a:t>
            </a:r>
            <a:endParaRPr lang="en-IN" sz="2400" dirty="0">
              <a:solidFill>
                <a:srgbClr val="FF0000"/>
              </a:solidFill>
            </a:endParaRPr>
          </a:p>
        </p:txBody>
      </p:sp>
    </p:spTree>
    <p:extLst>
      <p:ext uri="{BB962C8B-B14F-4D97-AF65-F5344CB8AC3E}">
        <p14:creationId xmlns:p14="http://schemas.microsoft.com/office/powerpoint/2010/main" val="381333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8F968-FE94-D900-7DF0-2F812E1D14D2}"/>
              </a:ext>
            </a:extLst>
          </p:cNvPr>
          <p:cNvSpPr txBox="1"/>
          <p:nvPr/>
        </p:nvSpPr>
        <p:spPr>
          <a:xfrm>
            <a:off x="1194319" y="877078"/>
            <a:ext cx="7100595" cy="57554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 </a:t>
            </a:r>
            <a:r>
              <a:rPr lang="en-US" sz="2800" b="1" u="sng" dirty="0"/>
              <a:t>UDDI Registries:</a:t>
            </a:r>
          </a:p>
          <a:p>
            <a:pPr algn="just"/>
            <a:r>
              <a:rPr lang="en-US" dirty="0">
                <a:solidFill>
                  <a:srgbClr val="00B050"/>
                </a:solidFill>
              </a:rPr>
              <a:t>   </a:t>
            </a:r>
          </a:p>
          <a:p>
            <a:pPr algn="just"/>
            <a:r>
              <a:rPr lang="en-US" sz="2000" dirty="0">
                <a:solidFill>
                  <a:srgbClr val="00B050"/>
                </a:solidFill>
              </a:rPr>
              <a:t> UDDI manage the discovery of web services by relying on a distributed registry of businesses and their descriptions implemented in a common XML format. Before we publish our business entity and web service to a public registry ,we must first register our business entity with a UDDI registry.  </a:t>
            </a:r>
          </a:p>
          <a:p>
            <a:pPr algn="just"/>
            <a:r>
              <a:rPr lang="en-US" sz="2000" dirty="0">
                <a:solidFill>
                  <a:srgbClr val="00B050"/>
                </a:solidFill>
              </a:rPr>
              <a:t>           </a:t>
            </a:r>
          </a:p>
          <a:p>
            <a:pPr marL="342900" indent="-342900">
              <a:buFont typeface="Wingdings" panose="05000000000000000000" pitchFamily="2" charset="2"/>
              <a:buChar char="Ø"/>
            </a:pPr>
            <a:r>
              <a:rPr lang="en-US" sz="2400" b="1" u="sng" dirty="0"/>
              <a:t>UDDI Registries come in two forms:</a:t>
            </a:r>
          </a:p>
          <a:p>
            <a:endParaRPr lang="en-US" b="1" dirty="0">
              <a:solidFill>
                <a:srgbClr val="00B050"/>
              </a:solidFill>
            </a:endParaRPr>
          </a:p>
          <a:p>
            <a:r>
              <a:rPr lang="en-US" b="1" dirty="0">
                <a:solidFill>
                  <a:srgbClr val="00B050"/>
                </a:solidFill>
              </a:rPr>
              <a:t>1</a:t>
            </a:r>
            <a:r>
              <a:rPr lang="en-US" sz="2000" b="1" dirty="0">
                <a:solidFill>
                  <a:srgbClr val="00B050"/>
                </a:solidFill>
              </a:rPr>
              <a:t>) </a:t>
            </a:r>
            <a:r>
              <a:rPr lang="en-US" sz="2000" dirty="0">
                <a:solidFill>
                  <a:srgbClr val="00B050"/>
                </a:solidFill>
              </a:rPr>
              <a:t>A private registry enables us to publish and test our internal e-business application in a secure , private environment. </a:t>
            </a:r>
          </a:p>
          <a:p>
            <a:endParaRPr lang="en-US" sz="2000" dirty="0">
              <a:solidFill>
                <a:srgbClr val="00B050"/>
              </a:solidFill>
            </a:endParaRPr>
          </a:p>
          <a:p>
            <a:r>
              <a:rPr lang="en-US" dirty="0">
                <a:solidFill>
                  <a:srgbClr val="00B050"/>
                </a:solidFill>
              </a:rPr>
              <a:t>2) </a:t>
            </a:r>
            <a:r>
              <a:rPr lang="en-US" sz="2000" dirty="0">
                <a:solidFill>
                  <a:srgbClr val="00B050"/>
                </a:solidFill>
              </a:rPr>
              <a:t>A public registry is a collection of peer direction that contain information about businesses and services .It locates services that are registered at one of its peer nodes and facilitates the discovery pf published web services </a:t>
            </a:r>
            <a:r>
              <a:rPr lang="en-US" dirty="0">
                <a:solidFill>
                  <a:srgbClr val="00B050"/>
                </a:solidFill>
              </a:rPr>
              <a:t>.      </a:t>
            </a:r>
            <a:endParaRPr lang="en-IN" dirty="0">
              <a:solidFill>
                <a:srgbClr val="00B050"/>
              </a:solidFill>
            </a:endParaRPr>
          </a:p>
        </p:txBody>
      </p:sp>
    </p:spTree>
    <p:extLst>
      <p:ext uri="{BB962C8B-B14F-4D97-AF65-F5344CB8AC3E}">
        <p14:creationId xmlns:p14="http://schemas.microsoft.com/office/powerpoint/2010/main" val="360072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16D17C-5FB2-C4AC-0686-D63CE53F890C}"/>
              </a:ext>
            </a:extLst>
          </p:cNvPr>
          <p:cNvSpPr txBox="1"/>
          <p:nvPr/>
        </p:nvSpPr>
        <p:spPr>
          <a:xfrm>
            <a:off x="1474237" y="998376"/>
            <a:ext cx="7417836" cy="5601533"/>
          </a:xfrm>
          <a:prstGeom prst="rect">
            <a:avLst/>
          </a:prstGeom>
          <a:noFill/>
        </p:spPr>
        <p:txBody>
          <a:bodyPr wrap="square" rtlCol="0">
            <a:spAutoFit/>
          </a:bodyPr>
          <a:lstStyle/>
          <a:p>
            <a:pPr marL="457200" indent="-457200">
              <a:buFont typeface="Wingdings" panose="05000000000000000000" pitchFamily="2" charset="2"/>
              <a:buChar char="v"/>
            </a:pPr>
            <a:r>
              <a:rPr lang="en-US" sz="2800" b="1" u="sng" dirty="0"/>
              <a:t>Uses of UDDI Registry:</a:t>
            </a:r>
          </a:p>
          <a:p>
            <a:endParaRPr lang="en-US" dirty="0"/>
          </a:p>
          <a:p>
            <a:pPr marL="342900" indent="-342900">
              <a:buFont typeface="+mj-lt"/>
              <a:buAutoNum type="arabicPeriod"/>
            </a:pPr>
            <a:r>
              <a:rPr lang="en-US" sz="2000" b="1" u="sng" dirty="0">
                <a:solidFill>
                  <a:srgbClr val="FF0000"/>
                </a:solidFill>
              </a:rPr>
              <a:t>White pages: </a:t>
            </a:r>
            <a:r>
              <a:rPr lang="en-US" dirty="0">
                <a:solidFill>
                  <a:srgbClr val="7030A0"/>
                </a:solidFill>
              </a:rPr>
              <a:t>Basic contact information and identifiers about a company, including business name, address ,contact information , and unique identifiers such  as D-U-N-S numbers or tax IDs. This information allows others to discover your web services based upon your business identification.</a:t>
            </a:r>
          </a:p>
          <a:p>
            <a:pPr marL="342900" indent="-342900">
              <a:buFont typeface="+mj-lt"/>
              <a:buAutoNum type="arabicPeriod"/>
            </a:pPr>
            <a:endParaRPr lang="en-US" dirty="0">
              <a:solidFill>
                <a:srgbClr val="7030A0"/>
              </a:solidFill>
            </a:endParaRPr>
          </a:p>
          <a:p>
            <a:pPr marL="342900" indent="-342900">
              <a:buFont typeface="+mj-lt"/>
              <a:buAutoNum type="arabicPeriod"/>
            </a:pPr>
            <a:r>
              <a:rPr lang="en-US" sz="2000" b="1" u="sng" dirty="0">
                <a:solidFill>
                  <a:srgbClr val="FF0000"/>
                </a:solidFill>
              </a:rPr>
              <a:t>Yellow pages</a:t>
            </a:r>
            <a:r>
              <a:rPr lang="en-US" b="1" u="sng" dirty="0">
                <a:solidFill>
                  <a:srgbClr val="FF0000"/>
                </a:solidFill>
              </a:rPr>
              <a:t>: </a:t>
            </a:r>
            <a:r>
              <a:rPr lang="en-US" dirty="0">
                <a:solidFill>
                  <a:srgbClr val="7030A0"/>
                </a:solidFill>
              </a:rPr>
              <a:t>Information that describes a web service using different categorizations (taxonomies).this information allows others to discover your web service  based upon its categorization (such as being in the manufacturing or car sales business).</a:t>
            </a:r>
          </a:p>
          <a:p>
            <a:pPr marL="342900" indent="-342900">
              <a:buFont typeface="+mj-lt"/>
              <a:buAutoNum type="arabicPeriod"/>
            </a:pPr>
            <a:endParaRPr lang="en-US" dirty="0">
              <a:solidFill>
                <a:srgbClr val="7030A0"/>
              </a:solidFill>
            </a:endParaRPr>
          </a:p>
          <a:p>
            <a:pPr marL="342900" indent="-342900">
              <a:buFont typeface="+mj-lt"/>
              <a:buAutoNum type="arabicPeriod"/>
            </a:pPr>
            <a:r>
              <a:rPr lang="en-US" sz="2000" b="1" u="sng" dirty="0">
                <a:solidFill>
                  <a:srgbClr val="FF0000"/>
                </a:solidFill>
              </a:rPr>
              <a:t>Green pages:  </a:t>
            </a:r>
            <a:r>
              <a:rPr lang="en-US" dirty="0">
                <a:solidFill>
                  <a:srgbClr val="7030A0"/>
                </a:solidFill>
              </a:rPr>
              <a:t>technical information that describes the behaviors and supported functions of a web service b services hosted by your business .this information includes pointers to the grouping information of web services and where the web services are located.</a:t>
            </a:r>
          </a:p>
          <a:p>
            <a:endParaRPr lang="en-US" dirty="0"/>
          </a:p>
        </p:txBody>
      </p:sp>
    </p:spTree>
    <p:extLst>
      <p:ext uri="{BB962C8B-B14F-4D97-AF65-F5344CB8AC3E}">
        <p14:creationId xmlns:p14="http://schemas.microsoft.com/office/powerpoint/2010/main" val="65068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C315C-5880-C74B-9212-0A087A6FC49B}"/>
              </a:ext>
            </a:extLst>
          </p:cNvPr>
          <p:cNvSpPr txBox="1"/>
          <p:nvPr/>
        </p:nvSpPr>
        <p:spPr>
          <a:xfrm>
            <a:off x="1502229" y="1492899"/>
            <a:ext cx="7203231" cy="2646878"/>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t>UDDI Specifications:</a:t>
            </a:r>
          </a:p>
          <a:p>
            <a:endParaRPr lang="en-US" dirty="0"/>
          </a:p>
          <a:p>
            <a:r>
              <a:rPr lang="en-US" sz="2400" dirty="0">
                <a:solidFill>
                  <a:srgbClr val="C00000"/>
                </a:solidFill>
              </a:rPr>
              <a:t>The UDDI project also defines a set of xml Schema definitions that describe the data formats used by the various specifications APIs. These documents are all available for download at http://www.uddi.org.</a:t>
            </a:r>
            <a:endParaRPr lang="en-IN" sz="2400" dirty="0">
              <a:solidFill>
                <a:srgbClr val="C00000"/>
              </a:solidFill>
            </a:endParaRPr>
          </a:p>
        </p:txBody>
      </p:sp>
    </p:spTree>
    <p:extLst>
      <p:ext uri="{BB962C8B-B14F-4D97-AF65-F5344CB8AC3E}">
        <p14:creationId xmlns:p14="http://schemas.microsoft.com/office/powerpoint/2010/main" val="3717507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11750-3435-D6A2-8DFD-3F78831432E0}"/>
              </a:ext>
            </a:extLst>
          </p:cNvPr>
          <p:cNvSpPr txBox="1"/>
          <p:nvPr/>
        </p:nvSpPr>
        <p:spPr>
          <a:xfrm rot="20583438">
            <a:off x="2771192" y="1922106"/>
            <a:ext cx="5206481" cy="769441"/>
          </a:xfrm>
          <a:prstGeom prst="rect">
            <a:avLst/>
          </a:prstGeom>
          <a:noFill/>
        </p:spPr>
        <p:txBody>
          <a:bodyPr wrap="square" rtlCol="0">
            <a:spAutoFit/>
          </a:bodyPr>
          <a:lstStyle/>
          <a:p>
            <a:r>
              <a:rPr lang="en-US" sz="4400" b="1" dirty="0">
                <a:solidFill>
                  <a:srgbClr val="0070C0"/>
                </a:solidFill>
              </a:rPr>
              <a:t>THANK YOU…...</a:t>
            </a:r>
            <a:endParaRPr lang="en-IN" sz="4400" b="1" dirty="0">
              <a:solidFill>
                <a:srgbClr val="0070C0"/>
              </a:solidFill>
            </a:endParaRPr>
          </a:p>
        </p:txBody>
      </p:sp>
    </p:spTree>
    <p:extLst>
      <p:ext uri="{BB962C8B-B14F-4D97-AF65-F5344CB8AC3E}">
        <p14:creationId xmlns:p14="http://schemas.microsoft.com/office/powerpoint/2010/main" val="25814320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TotalTime>
  <Words>500</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more</dc:creator>
  <cp:lastModifiedBy>sneha more</cp:lastModifiedBy>
  <cp:revision>10</cp:revision>
  <dcterms:created xsi:type="dcterms:W3CDTF">2023-01-18T09:38:46Z</dcterms:created>
  <dcterms:modified xsi:type="dcterms:W3CDTF">2023-01-18T16:27:20Z</dcterms:modified>
</cp:coreProperties>
</file>