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93" r:id="rId7"/>
    <p:sldId id="294" r:id="rId8"/>
    <p:sldId id="292" r:id="rId9"/>
    <p:sldId id="291" r:id="rId10"/>
    <p:sldId id="262" r:id="rId11"/>
    <p:sldId id="261" r:id="rId12"/>
    <p:sldId id="282" r:id="rId13"/>
    <p:sldId id="281" r:id="rId14"/>
    <p:sldId id="279" r:id="rId15"/>
    <p:sldId id="280" r:id="rId16"/>
    <p:sldId id="272" r:id="rId17"/>
    <p:sldId id="274" r:id="rId18"/>
    <p:sldId id="290" r:id="rId19"/>
    <p:sldId id="283"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36"/>
        <p:guide pos="29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2"/>
    </inkml:context>
    <inkml:brush xml:id="br0">
      <inkml:brushProperty name="width" value="0.025" units="cm"/>
      <inkml:brushProperty name="height" value="0.025" units="cm"/>
      <inkml:brushProperty name="color" value="#ffffff"/>
    </inkml:brush>
  </inkml:definitions>
  <inkml:trace contextRef="#ctx0" brushRef="#br0">838 68 24575,'-6'-1'0,"0"0"0,-1 0 0,1 0 0,0-1 0,-8-3 0,-20-5 0,-32 3 0,0 3 0,-78 6 0,33 1 0,63-4 0,24-1 0,1 2 0,-1 1 0,1 1 0,-43 8 0,16 5 0,22-5 0,-57 9 0,137-22 0,54 4 0,-27 1 0,-48-2 0,-1-1 0,1-1 0,52-12 0,53-14 0,-108 23 0,1 1 0,0 1 0,-1 2 0,1 1 0,35 4 0,-61-4 0,0 1 0,0 0 0,0-1 0,0 1 0,0 1 0,0-1 0,0 0 0,-1 1 0,1 0 0,0-1 0,3 4 0,-6-5 0,1 1 0,-1-1 0,1 1 0,-1-1 0,0 1 0,1-1 0,-1 1 0,0-1 0,1 1 0,-1 0 0,0-1 0,1 1 0,-1-1 0,0 1 0,0 0 0,0-1 0,0 1 0,0 0 0,0-1 0,0 1 0,0-1 0,0 2 0,0-1 0,-1 0 0,1 0 0,-1 0 0,0 0 0,0 0 0,1 0 0,-1 0 0,0-1 0,0 1 0,0 0 0,0-1 0,0 1 0,1 0 0,-1-1 0,0 1 0,-1-1 0,1 0 0,-1 1 0,-16 4 0,0-2 0,0 0 0,0-1 0,-1 0 0,1-2 0,0 0 0,-22-3 0,-11 1 0,-29 0 0,-141 4 0,209 0 0,-1 1 0,1 1 0,0 0 0,0 0 0,1 2 0,-22 11 0,4-1 0,17-11 0,0 0 0,-1-1 0,1 0 0,-1-1 0,-25 2 0,253-7 0,-111 3 0,223-1 0,-322 0 0,0 0 0,0 0 0,0-1 0,0 0 0,0 0 0,0 0 0,0-1 0,0 1 0,-1-1 0,1 0 0,4-3 0,-8 4 0,1 0 0,-1-1 0,1 1 0,-1 0 0,1-1 0,-1 1 0,0-1 0,0 1 0,1-1 0,-1 0 0,0 1 0,-1-1 0,1 0 0,0 0 0,0 0 0,-1 0 0,1 0 0,-1 0 0,0 0 0,1 1 0,-1-1 0,0 0 0,0 0 0,0 0 0,-1 0 0,1 0 0,0 0 0,-1 0 0,1 0 0,-2-3 0,1 3 0,0 0 0,0 0 0,-1 0 0,1 0 0,0 0 0,-1 0 0,1 1 0,-1-1 0,1 1 0,-1-1 0,0 1 0,0-1 0,1 1 0,-1 0 0,0 0 0,0 0 0,0 0 0,-1 0 0,1 1 0,0-1 0,0 1 0,0-1 0,0 1 0,-1 0 0,1 0 0,0 0 0,-4 0 0,-9 1 0,0 0 0,0 1 0,-17 4 0,2 0 0,-21-2 0,-63-3 0,-25 1 0,121-1 0,0 2 0,1 0 0,-1 1 0,1 1 0,0 0 0,-31 16 0,48-21 0,0 0 0,0 0 0,-1 0 0,1 0 0,0 0 0,0 0 0,0 0 0,-1 0 0,1 0 0,0 0 0,0 0 0,0 0 0,0 0 0,0 1 0,-1-1 0,1 0 0,0 0 0,0 0 0,0 0 0,0 0 0,0 0 0,0 1 0,-1-1 0,1 0 0,0 0 0,0 0 0,0 0 0,0 1 0,0-1 0,0 0 0,0 0 0,0 0 0,0 0 0,0 1 0,0-1 0,0 0 0,0 0 0,0 0 0,0 0 0,0 1 0,0-1 0,0 0 0,0 0 0,0 0 0,0 1 0,0-1 0,0 0 0,0 0 0,1 0 0,10 4 0,18-1 0,323-3 0,-148-2 0,-200 2 0,1 0 0,0 0 0,-1 0 0,1-1 0,-1 0 0,1 0 0,-1 0 0,0 0 0,8-4 0,-9 3 0,-1 0 0,1 0 0,-1 0 0,0 0 0,0 0 0,0 0 0,0-1 0,0 1 0,0-1 0,-1 1 0,1-1 0,-1 0 0,0 1 0,0-1 0,2-5 0,-2 4 0,20-51 0,-21 53 0,1 0 0,0-1 0,0 1 0,1 0 0,-1 0 0,0 0 0,1 0 0,-1 0 0,1 0 0,0 0 0,-1 1 0,1-1 0,0 1 0,0-1 0,0 1 0,0 0 0,1-1 0,-1 1 0,4-1 0,-6 2 0,1 0 0,0 0 0,-1 0 0,1 0 0,-1 0 0,1 0 0,0 0 0,-1 1 0,1-1 0,0 0 0,-1 0 0,1 0 0,-1 1 0,1-1 0,-1 0 0,1 1 0,-1-1 0,1 1 0,-1-1 0,1 0 0,-1 1 0,1-1 0,-1 1 0,0-1 0,1 1 0,-1 0 0,0-1 0,0 1 0,1-1 0,-1 1 0,0-1 0,0 1 0,0 0 0,1-1 0,-1 1 0,0 0 0,0-1 0,0 1 0,0-1 0,0 1 0,-1 0 0,1 1 0,0 0 0,0 0 0,0 0 0,0-1 0,-1 1 0,1 0 0,-1-1 0,0 1 0,1 0 0,-1-1 0,0 1 0,0 0 0,-2 2 0,-4 2-273,0 0 0,-1-1 0,0 0 0,-12 6 0,2-3-6553</inkml:trace>
</inkml:ink>
</file>

<file path=ppt/ink/ink10.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8"/>
    </inkml:context>
    <inkml:brush xml:id="br0">
      <inkml:brushProperty name="width" value="0.025" units="cm"/>
      <inkml:brushProperty name="height" value="0.025" units="cm"/>
      <inkml:brushProperty name="color" value="#ffffff"/>
    </inkml:brush>
  </inkml:definitions>
  <inkml:trace contextRef="#ctx0" brushRef="#br0">73 123 24575,'1'-6'0,"-1"0"0,1 0 0,1-1 0,-1 1 0,1 0 0,0 0 0,0 0 0,1 0 0,-1 1 0,1-1 0,1 1 0,-1 0 0,1-1 0,0 2 0,0-1 0,0 0 0,1 1 0,0 0 0,-1 0 0,11-6 0,-14 9 0,0 1 0,-1-1 0,1 1 0,0-1 0,0 1 0,0 0 0,0 0 0,0-1 0,-1 1 0,1 0 0,0 0 0,0 0 0,0 0 0,0 0 0,0 0 0,0 0 0,0 0 0,-1 0 0,1 0 0,0 1 0,0-1 0,0 0 0,0 1 0,0-1 0,-1 0 0,1 1 0,0-1 0,0 1 0,-1-1 0,1 1 0,1 1 0,-1 0 0,1 0 0,-1 1 0,1-1 0,-1 1 0,0 0 0,0-1 0,0 1 0,-1 0 0,1-1 0,0 5 0,0 1 0,0 0 0,-1 0 0,0 1 0,-1-1 0,1 0 0,-1 0 0,-3 7 0,4-13 0,-1 0 0,0 0 0,1-1 0,-1 1 0,0 0 0,0-1 0,0 1 0,-1-1 0,1 1 0,-3 2 0,4-4 0,-1 0 0,1 0 0,-1 1 0,1-1 0,-1 0 0,1 0 0,-1 1 0,1-1 0,-1 0 0,0 0 0,1 0 0,-1 0 0,1 0 0,-1 0 0,0 0 0,1 0 0,-1 0 0,1 0 0,-1 0 0,1 0 0,-1 0 0,0-1 0,0 1 0,-1-1 0,0-1 0,0 1 0,1-1 0,-1 0 0,0 0 0,1 1 0,-1-1 0,1 0 0,0 0 0,0 0 0,-1 0 0,1-1 0,0 1 0,-1-4 0,1 3 0,0-1 0,0 1 0,0 0 0,-1 0 0,0 0 0,1 1 0,-1-1 0,0 0 0,0 1 0,-1-1 0,1 1 0,-1-1 0,-3-2 0,5 5 0,0-1 0,-1 1 0,1-1 0,0 1 0,-1 0 0,1-1 0,0 1 0,-1 0 0,1 0 0,0 0 0,-1 0 0,1 0 0,-1 0 0,1 0 0,0 0 0,-1 1 0,1-1 0,0 1 0,0-1 0,-1 1 0,1-1 0,0 1 0,0 0 0,-1-1 0,1 1 0,0 0 0,0 0 0,0 0 0,0 0 0,0 0 0,0 0 0,1 0 0,-1 0 0,-1 2 0,-2 2 0,-1 0 0,0 0 0,0-1 0,0 0 0,-1 1 0,-7 3 0,-1 1 0,14-9 1,0 0 0,0 0-1,0 0 1,0 0-1,1 0 1,-1 0 0,0 0-1,0 0 1,0 0 0,0 0-1,1 0 1,-1 0 0,0 0-1,0 0 1,0 0 0,0 0-1,0 1 1,0-1-1,1 0 1,-1 0 0,0 0-1,0 0 1,0 0 0,0 0-1,0 0 1,0 0 0,0 0-1,1 1 1,-1-1-1,0 0 1,0 0 0,0 0-1,0 0 1,0 0 0,0 0-1,0 1 1,0-1 0,0 0-1,0 0 1,0 0 0,0 0-1,0 0 1,0 1-1,0-1 1,0 0 0,0 0-1,0 0 1,0 0 0,0 0-1,0 1 1,0-1 0,0 0-1,0 0 1,0 0-1,0 0 1,0 0 0,-1 1-1,1-1 1,0 0 0,0 0-1,0 0 1,0 0 0,0 0-1,14 1-1092,-13-1 778,16 0-6512</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8"/>
    </inkml:context>
    <inkml:brush xml:id="br0">
      <inkml:brushProperty name="width" value="0.025" units="cm"/>
      <inkml:brushProperty name="height" value="0.025" units="cm"/>
      <inkml:brushProperty name="color" value="#ffffff"/>
    </inkml:brush>
  </inkml:definitions>
  <inkml:trace contextRef="#ctx0" brushRef="#br0">73 123 24575,'1'-6'0,"-1"0"0,1 0 0,1-1 0,-1 1 0,1 0 0,0 0 0,0 0 0,1 0 0,-1 1 0,1-1 0,1 1 0,-1 0 0,1-1 0,0 2 0,0-1 0,0 0 0,1 1 0,0 0 0,-1 0 0,11-6 0,-14 9 0,0 1 0,-1-1 0,1 1 0,0-1 0,0 1 0,0 0 0,0 0 0,0-1 0,-1 1 0,1 0 0,0 0 0,0 0 0,0 0 0,0 0 0,0 0 0,0 0 0,0 0 0,-1 0 0,1 0 0,0 1 0,0-1 0,0 0 0,0 1 0,0-1 0,-1 0 0,1 1 0,0-1 0,0 1 0,-1-1 0,1 1 0,1 1 0,-1 0 0,1 0 0,-1 1 0,1-1 0,-1 1 0,0 0 0,0-1 0,0 1 0,-1 0 0,1-1 0,0 5 0,0 1 0,0 0 0,-1 0 0,0 1 0,-1-1 0,1 0 0,-1 0 0,-3 7 0,4-13 0,-1 0 0,0 0 0,1-1 0,-1 1 0,0 0 0,0-1 0,0 1 0,-1-1 0,1 1 0,-3 2 0,4-4 0,-1 0 0,1 0 0,-1 1 0,1-1 0,-1 0 0,1 0 0,-1 1 0,1-1 0,-1 0 0,0 0 0,1 0 0,-1 0 0,1 0 0,-1 0 0,0 0 0,1 0 0,-1 0 0,1 0 0,-1 0 0,1 0 0,-1 0 0,0-1 0,0 1 0,-1-1 0,0-1 0,0 1 0,1-1 0,-1 0 0,0 0 0,1 1 0,-1-1 0,1 0 0,0 0 0,0 0 0,-1 0 0,1-1 0,0 1 0,-1-4 0,1 3 0,0-1 0,0 1 0,0 0 0,-1 0 0,0 0 0,1 1 0,-1-1 0,0 0 0,0 1 0,-1-1 0,1 1 0,-1-1 0,-3-2 0,5 5 0,0-1 0,-1 1 0,1-1 0,0 1 0,-1 0 0,1-1 0,0 1 0,-1 0 0,1 0 0,0 0 0,-1 0 0,1 0 0,-1 0 0,1 0 0,0 0 0,-1 1 0,1-1 0,0 1 0,0-1 0,-1 1 0,1-1 0,0 1 0,0 0 0,-1-1 0,1 1 0,0 0 0,0 0 0,0 0 0,0 0 0,0 0 0,0 0 0,1 0 0,-1 0 0,-1 2 0,-2 2 0,-1 0 0,0 0 0,0-1 0,0 0 0,-1 1 0,-7 3 0,-1 1 0,14-9 1,0 0 0,0 0-1,0 0 1,0 0-1,1 0 1,-1 0 0,0 0-1,0 0 1,0 0 0,0 0-1,1 0 1,-1 0 0,0 0-1,0 0 1,0 0 0,0 0-1,0 1 1,0-1-1,1 0 1,-1 0 0,0 0-1,0 0 1,0 0 0,0 0-1,0 0 1,0 0 0,0 0-1,1 1 1,-1-1-1,0 0 1,0 0 0,0 0-1,0 0 1,0 0 0,0 0-1,0 1 1,0-1 0,0 0-1,0 0 1,0 0 0,0 0-1,0 0 1,0 1-1,0-1 1,0 0 0,0 0-1,0 0 1,0 0 0,0 0-1,0 1 1,0-1 0,0 0-1,0 0 1,0 0-1,0 0 1,0 0 0,-1 1-1,1-1 1,0 0 0,0 0-1,0 0 1,0 0 0,0 0-1,14 1-1092,-13-1 778,16 0-6512</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2"/>
    </inkml:context>
    <inkml:brush xml:id="br0">
      <inkml:brushProperty name="width" value="0.025" units="cm"/>
      <inkml:brushProperty name="height" value="0.025" units="cm"/>
      <inkml:brushProperty name="color" value="#ffffff"/>
    </inkml:brush>
  </inkml:definitions>
  <inkml:trace contextRef="#ctx0" brushRef="#br0">838 68 24575,'-6'-1'0,"0"0"0,-1 0 0,1 0 0,0-1 0,-8-3 0,-20-5 0,-32 3 0,0 3 0,-78 6 0,33 1 0,63-4 0,24-1 0,1 2 0,-1 1 0,1 1 0,-43 8 0,16 5 0,22-5 0,-57 9 0,137-22 0,54 4 0,-27 1 0,-48-2 0,-1-1 0,1-1 0,52-12 0,53-14 0,-108 23 0,1 1 0,0 1 0,-1 2 0,1 1 0,35 4 0,-61-4 0,0 1 0,0 0 0,0-1 0,0 1 0,0 1 0,0-1 0,0 0 0,-1 1 0,1 0 0,0-1 0,3 4 0,-6-5 0,1 1 0,-1-1 0,1 1 0,-1-1 0,0 1 0,1-1 0,-1 1 0,0-1 0,1 1 0,-1 0 0,0-1 0,1 1 0,-1-1 0,0 1 0,0 0 0,0-1 0,0 1 0,0 0 0,0-1 0,0 1 0,0-1 0,0 2 0,0-1 0,-1 0 0,1 0 0,-1 0 0,0 0 0,0 0 0,1 0 0,-1 0 0,0-1 0,0 1 0,0 0 0,0-1 0,0 1 0,1 0 0,-1-1 0,0 1 0,-1-1 0,1 0 0,-1 1 0,-16 4 0,0-2 0,0 0 0,0-1 0,-1 0 0,1-2 0,0 0 0,-22-3 0,-11 1 0,-29 0 0,-141 4 0,209 0 0,-1 1 0,1 1 0,0 0 0,0 0 0,1 2 0,-22 11 0,4-1 0,17-11 0,0 0 0,-1-1 0,1 0 0,-1-1 0,-25 2 0,253-7 0,-111 3 0,223-1 0,-322 0 0,0 0 0,0 0 0,0-1 0,0 0 0,0 0 0,0 0 0,0-1 0,0 1 0,-1-1 0,1 0 0,4-3 0,-8 4 0,1 0 0,-1-1 0,1 1 0,-1 0 0,1-1 0,-1 1 0,0-1 0,0 1 0,1-1 0,-1 0 0,0 1 0,-1-1 0,1 0 0,0 0 0,0 0 0,-1 0 0,1 0 0,-1 0 0,0 0 0,1 1 0,-1-1 0,0 0 0,0 0 0,0 0 0,-1 0 0,1 0 0,0 0 0,-1 0 0,1 0 0,-2-3 0,1 3 0,0 0 0,0 0 0,-1 0 0,1 0 0,0 0 0,-1 0 0,1 1 0,-1-1 0,1 1 0,-1-1 0,0 1 0,0-1 0,1 1 0,-1 0 0,0 0 0,0 0 0,0 0 0,-1 0 0,1 1 0,0-1 0,0 1 0,0-1 0,0 1 0,-1 0 0,1 0 0,0 0 0,-4 0 0,-9 1 0,0 0 0,0 1 0,-17 4 0,2 0 0,-21-2 0,-63-3 0,-25 1 0,121-1 0,0 2 0,1 0 0,-1 1 0,1 1 0,0 0 0,-31 16 0,48-21 0,0 0 0,0 0 0,-1 0 0,1 0 0,0 0 0,0 0 0,0 0 0,-1 0 0,1 0 0,0 0 0,0 0 0,0 0 0,0 0 0,0 1 0,-1-1 0,1 0 0,0 0 0,0 0 0,0 0 0,0 0 0,0 0 0,0 1 0,-1-1 0,1 0 0,0 0 0,0 0 0,0 0 0,0 1 0,0-1 0,0 0 0,0 0 0,0 0 0,0 0 0,0 1 0,0-1 0,0 0 0,0 0 0,0 0 0,0 0 0,0 1 0,0-1 0,0 0 0,0 0 0,0 0 0,0 1 0,0-1 0,0 0 0,0 0 0,1 0 0,10 4 0,18-1 0,323-3 0,-148-2 0,-200 2 0,1 0 0,0 0 0,-1 0 0,1-1 0,-1 0 0,1 0 0,-1 0 0,0 0 0,8-4 0,-9 3 0,-1 0 0,1 0 0,-1 0 0,0 0 0,0 0 0,0 0 0,0-1 0,0 1 0,0-1 0,-1 1 0,1-1 0,-1 0 0,0 1 0,0-1 0,2-5 0,-2 4 0,20-51 0,-21 53 0,1 0 0,0-1 0,0 1 0,1 0 0,-1 0 0,0 0 0,1 0 0,-1 0 0,1 0 0,0 0 0,-1 1 0,1-1 0,0 1 0,0-1 0,0 1 0,0 0 0,1-1 0,-1 1 0,4-1 0,-6 2 0,1 0 0,0 0 0,-1 0 0,1 0 0,-1 0 0,1 0 0,0 0 0,-1 1 0,1-1 0,0 0 0,-1 0 0,1 0 0,-1 1 0,1-1 0,-1 0 0,1 1 0,-1-1 0,1 1 0,-1-1 0,1 0 0,-1 1 0,1-1 0,-1 1 0,0-1 0,1 1 0,-1 0 0,0-1 0,0 1 0,1-1 0,-1 1 0,0-1 0,0 1 0,0 0 0,1-1 0,-1 1 0,0 0 0,0-1 0,0 1 0,0-1 0,0 1 0,-1 0 0,1 1 0,0 0 0,0 0 0,0 0 0,0-1 0,-1 1 0,1 0 0,-1-1 0,0 1 0,1 0 0,-1-1 0,0 1 0,0 0 0,-2 2 0,-4 2-273,0 0 0,-1-1 0,0 0 0,-12 6 0,2-3-6553</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8"/>
    </inkml:context>
    <inkml:brush xml:id="br0">
      <inkml:brushProperty name="width" value="0.025" units="cm"/>
      <inkml:brushProperty name="height" value="0.025" units="cm"/>
      <inkml:brushProperty name="color" value="#ffffff"/>
    </inkml:brush>
  </inkml:definitions>
  <inkml:trace contextRef="#ctx0" brushRef="#br0">73 123 24575,'1'-6'0,"-1"0"0,1 0 0,1-1 0,-1 1 0,1 0 0,0 0 0,0 0 0,1 0 0,-1 1 0,1-1 0,1 1 0,-1 0 0,1-1 0,0 2 0,0-1 0,0 0 0,1 1 0,0 0 0,-1 0 0,11-6 0,-14 9 0,0 1 0,-1-1 0,1 1 0,0-1 0,0 1 0,0 0 0,0 0 0,0-1 0,-1 1 0,1 0 0,0 0 0,0 0 0,0 0 0,0 0 0,0 0 0,0 0 0,0 0 0,-1 0 0,1 0 0,0 1 0,0-1 0,0 0 0,0 1 0,0-1 0,-1 0 0,1 1 0,0-1 0,0 1 0,-1-1 0,1 1 0,1 1 0,-1 0 0,1 0 0,-1 1 0,1-1 0,-1 1 0,0 0 0,0-1 0,0 1 0,-1 0 0,1-1 0,0 5 0,0 1 0,0 0 0,-1 0 0,0 1 0,-1-1 0,1 0 0,-1 0 0,-3 7 0,4-13 0,-1 0 0,0 0 0,1-1 0,-1 1 0,0 0 0,0-1 0,0 1 0,-1-1 0,1 1 0,-3 2 0,4-4 0,-1 0 0,1 0 0,-1 1 0,1-1 0,-1 0 0,1 0 0,-1 1 0,1-1 0,-1 0 0,0 0 0,1 0 0,-1 0 0,1 0 0,-1 0 0,0 0 0,1 0 0,-1 0 0,1 0 0,-1 0 0,1 0 0,-1 0 0,0-1 0,0 1 0,-1-1 0,0-1 0,0 1 0,1-1 0,-1 0 0,0 0 0,1 1 0,-1-1 0,1 0 0,0 0 0,0 0 0,-1 0 0,1-1 0,0 1 0,-1-4 0,1 3 0,0-1 0,0 1 0,0 0 0,-1 0 0,0 0 0,1 1 0,-1-1 0,0 0 0,0 1 0,-1-1 0,1 1 0,-1-1 0,-3-2 0,5 5 0,0-1 0,-1 1 0,1-1 0,0 1 0,-1 0 0,1-1 0,0 1 0,-1 0 0,1 0 0,0 0 0,-1 0 0,1 0 0,-1 0 0,1 0 0,0 0 0,-1 1 0,1-1 0,0 1 0,0-1 0,-1 1 0,1-1 0,0 1 0,0 0 0,-1-1 0,1 1 0,0 0 0,0 0 0,0 0 0,0 0 0,0 0 0,0 0 0,1 0 0,-1 0 0,-1 2 0,-2 2 0,-1 0 0,0 0 0,0-1 0,0 0 0,-1 1 0,-7 3 0,-1 1 0,14-9 1,0 0 0,0 0-1,0 0 1,0 0-1,1 0 1,-1 0 0,0 0-1,0 0 1,0 0 0,0 0-1,1 0 1,-1 0 0,0 0-1,0 0 1,0 0 0,0 0-1,0 1 1,0-1-1,1 0 1,-1 0 0,0 0-1,0 0 1,0 0 0,0 0-1,0 0 1,0 0 0,0 0-1,1 1 1,-1-1-1,0 0 1,0 0 0,0 0-1,0 0 1,0 0 0,0 0-1,0 1 1,0-1 0,0 0-1,0 0 1,0 0 0,0 0-1,0 0 1,0 1-1,0-1 1,0 0 0,0 0-1,0 0 1,0 0 0,0 0-1,0 1 1,0-1 0,0 0-1,0 0 1,0 0-1,0 0 1,0 0 0,-1 1-1,1-1 1,0 0 0,0 0-1,0 0 1,0 0 0,0 0-1,14 1-1092,-13-1 778,16 0-6512</inkml:trace>
</inkml:ink>
</file>

<file path=ppt/ink/ink5.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2"/>
    </inkml:context>
    <inkml:brush xml:id="br0">
      <inkml:brushProperty name="width" value="0.025" units="cm"/>
      <inkml:brushProperty name="height" value="0.025" units="cm"/>
      <inkml:brushProperty name="color" value="#ffffff"/>
    </inkml:brush>
  </inkml:definitions>
  <inkml:trace contextRef="#ctx0" brushRef="#br0">838 68 24575,'-6'-1'0,"0"0"0,-1 0 0,1 0 0,0-1 0,-8-3 0,-20-5 0,-32 3 0,0 3 0,-78 6 0,33 1 0,63-4 0,24-1 0,1 2 0,-1 1 0,1 1 0,-43 8 0,16 5 0,22-5 0,-57 9 0,137-22 0,54 4 0,-27 1 0,-48-2 0,-1-1 0,1-1 0,52-12 0,53-14 0,-108 23 0,1 1 0,0 1 0,-1 2 0,1 1 0,35 4 0,-61-4 0,0 1 0,0 0 0,0-1 0,0 1 0,0 1 0,0-1 0,0 0 0,-1 1 0,1 0 0,0-1 0,3 4 0,-6-5 0,1 1 0,-1-1 0,1 1 0,-1-1 0,0 1 0,1-1 0,-1 1 0,0-1 0,1 1 0,-1 0 0,0-1 0,1 1 0,-1-1 0,0 1 0,0 0 0,0-1 0,0 1 0,0 0 0,0-1 0,0 1 0,0-1 0,0 2 0,0-1 0,-1 0 0,1 0 0,-1 0 0,0 0 0,0 0 0,1 0 0,-1 0 0,0-1 0,0 1 0,0 0 0,0-1 0,0 1 0,1 0 0,-1-1 0,0 1 0,-1-1 0,1 0 0,-1 1 0,-16 4 0,0-2 0,0 0 0,0-1 0,-1 0 0,1-2 0,0 0 0,-22-3 0,-11 1 0,-29 0 0,-141 4 0,209 0 0,-1 1 0,1 1 0,0 0 0,0 0 0,1 2 0,-22 11 0,4-1 0,17-11 0,0 0 0,-1-1 0,1 0 0,-1-1 0,-25 2 0,253-7 0,-111 3 0,223-1 0,-322 0 0,0 0 0,0 0 0,0-1 0,0 0 0,0 0 0,0 0 0,0-1 0,0 1 0,-1-1 0,1 0 0,4-3 0,-8 4 0,1 0 0,-1-1 0,1 1 0,-1 0 0,1-1 0,-1 1 0,0-1 0,0 1 0,1-1 0,-1 0 0,0 1 0,-1-1 0,1 0 0,0 0 0,0 0 0,-1 0 0,1 0 0,-1 0 0,0 0 0,1 1 0,-1-1 0,0 0 0,0 0 0,0 0 0,-1 0 0,1 0 0,0 0 0,-1 0 0,1 0 0,-2-3 0,1 3 0,0 0 0,0 0 0,-1 0 0,1 0 0,0 0 0,-1 0 0,1 1 0,-1-1 0,1 1 0,-1-1 0,0 1 0,0-1 0,1 1 0,-1 0 0,0 0 0,0 0 0,0 0 0,-1 0 0,1 1 0,0-1 0,0 1 0,0-1 0,0 1 0,-1 0 0,1 0 0,0 0 0,-4 0 0,-9 1 0,0 0 0,0 1 0,-17 4 0,2 0 0,-21-2 0,-63-3 0,-25 1 0,121-1 0,0 2 0,1 0 0,-1 1 0,1 1 0,0 0 0,-31 16 0,48-21 0,0 0 0,0 0 0,-1 0 0,1 0 0,0 0 0,0 0 0,0 0 0,-1 0 0,1 0 0,0 0 0,0 0 0,0 0 0,0 0 0,0 1 0,-1-1 0,1 0 0,0 0 0,0 0 0,0 0 0,0 0 0,0 0 0,0 1 0,-1-1 0,1 0 0,0 0 0,0 0 0,0 0 0,0 1 0,0-1 0,0 0 0,0 0 0,0 0 0,0 0 0,0 1 0,0-1 0,0 0 0,0 0 0,0 0 0,0 0 0,0 1 0,0-1 0,0 0 0,0 0 0,0 0 0,0 1 0,0-1 0,0 0 0,0 0 0,1 0 0,10 4 0,18-1 0,323-3 0,-148-2 0,-200 2 0,1 0 0,0 0 0,-1 0 0,1-1 0,-1 0 0,1 0 0,-1 0 0,0 0 0,8-4 0,-9 3 0,-1 0 0,1 0 0,-1 0 0,0 0 0,0 0 0,0 0 0,0-1 0,0 1 0,0-1 0,-1 1 0,1-1 0,-1 0 0,0 1 0,0-1 0,2-5 0,-2 4 0,20-51 0,-21 53 0,1 0 0,0-1 0,0 1 0,1 0 0,-1 0 0,0 0 0,1 0 0,-1 0 0,1 0 0,0 0 0,-1 1 0,1-1 0,0 1 0,0-1 0,0 1 0,0 0 0,1-1 0,-1 1 0,4-1 0,-6 2 0,1 0 0,0 0 0,-1 0 0,1 0 0,-1 0 0,1 0 0,0 0 0,-1 1 0,1-1 0,0 0 0,-1 0 0,1 0 0,-1 1 0,1-1 0,-1 0 0,1 1 0,-1-1 0,1 1 0,-1-1 0,1 0 0,-1 1 0,1-1 0,-1 1 0,0-1 0,1 1 0,-1 0 0,0-1 0,0 1 0,1-1 0,-1 1 0,0-1 0,0 1 0,0 0 0,1-1 0,-1 1 0,0 0 0,0-1 0,0 1 0,0-1 0,0 1 0,-1 0 0,1 1 0,0 0 0,0 0 0,0 0 0,0-1 0,-1 1 0,1 0 0,-1-1 0,0 1 0,1 0 0,-1-1 0,0 1 0,0 0 0,-2 2 0,-4 2-273,0 0 0,-1-1 0,0 0 0,-12 6 0,2-3-6553</inkml:trace>
</inkml:ink>
</file>

<file path=ppt/ink/ink6.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8"/>
    </inkml:context>
    <inkml:brush xml:id="br0">
      <inkml:brushProperty name="width" value="0.025" units="cm"/>
      <inkml:brushProperty name="height" value="0.025" units="cm"/>
      <inkml:brushProperty name="color" value="#ffffff"/>
    </inkml:brush>
  </inkml:definitions>
  <inkml:trace contextRef="#ctx0" brushRef="#br0">73 123 24575,'1'-6'0,"-1"0"0,1 0 0,1-1 0,-1 1 0,1 0 0,0 0 0,0 0 0,1 0 0,-1 1 0,1-1 0,1 1 0,-1 0 0,1-1 0,0 2 0,0-1 0,0 0 0,1 1 0,0 0 0,-1 0 0,11-6 0,-14 9 0,0 1 0,-1-1 0,1 1 0,0-1 0,0 1 0,0 0 0,0 0 0,0-1 0,-1 1 0,1 0 0,0 0 0,0 0 0,0 0 0,0 0 0,0 0 0,0 0 0,0 0 0,-1 0 0,1 0 0,0 1 0,0-1 0,0 0 0,0 1 0,0-1 0,-1 0 0,1 1 0,0-1 0,0 1 0,-1-1 0,1 1 0,1 1 0,-1 0 0,1 0 0,-1 1 0,1-1 0,-1 1 0,0 0 0,0-1 0,0 1 0,-1 0 0,1-1 0,0 5 0,0 1 0,0 0 0,-1 0 0,0 1 0,-1-1 0,1 0 0,-1 0 0,-3 7 0,4-13 0,-1 0 0,0 0 0,1-1 0,-1 1 0,0 0 0,0-1 0,0 1 0,-1-1 0,1 1 0,-3 2 0,4-4 0,-1 0 0,1 0 0,-1 1 0,1-1 0,-1 0 0,1 0 0,-1 1 0,1-1 0,-1 0 0,0 0 0,1 0 0,-1 0 0,1 0 0,-1 0 0,0 0 0,1 0 0,-1 0 0,1 0 0,-1 0 0,1 0 0,-1 0 0,0-1 0,0 1 0,-1-1 0,0-1 0,0 1 0,1-1 0,-1 0 0,0 0 0,1 1 0,-1-1 0,1 0 0,0 0 0,0 0 0,-1 0 0,1-1 0,0 1 0,-1-4 0,1 3 0,0-1 0,0 1 0,0 0 0,-1 0 0,0 0 0,1 1 0,-1-1 0,0 0 0,0 1 0,-1-1 0,1 1 0,-1-1 0,-3-2 0,5 5 0,0-1 0,-1 1 0,1-1 0,0 1 0,-1 0 0,1-1 0,0 1 0,-1 0 0,1 0 0,0 0 0,-1 0 0,1 0 0,-1 0 0,1 0 0,0 0 0,-1 1 0,1-1 0,0 1 0,0-1 0,-1 1 0,1-1 0,0 1 0,0 0 0,-1-1 0,1 1 0,0 0 0,0 0 0,0 0 0,0 0 0,0 0 0,0 0 0,1 0 0,-1 0 0,-1 2 0,-2 2 0,-1 0 0,0 0 0,0-1 0,0 0 0,-1 1 0,-7 3 0,-1 1 0,14-9 1,0 0 0,0 0-1,0 0 1,0 0-1,1 0 1,-1 0 0,0 0-1,0 0 1,0 0 0,0 0-1,1 0 1,-1 0 0,0 0-1,0 0 1,0 0 0,0 0-1,0 1 1,0-1-1,1 0 1,-1 0 0,0 0-1,0 0 1,0 0 0,0 0-1,0 0 1,0 0 0,0 0-1,1 1 1,-1-1-1,0 0 1,0 0 0,0 0-1,0 0 1,0 0 0,0 0-1,0 1 1,0-1 0,0 0-1,0 0 1,0 0 0,0 0-1,0 0 1,0 1-1,0-1 1,0 0 0,0 0-1,0 0 1,0 0 0,0 0-1,0 1 1,0-1 0,0 0-1,0 0 1,0 0-1,0 0 1,0 0 0,-1 1-1,1-1 1,0 0 0,0 0-1,0 0 1,0 0 0,0 0-1,14 1-1092,-13-1 778,16 0-6512</inkml:trace>
</inkml:ink>
</file>

<file path=ppt/ink/ink7.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2"/>
    </inkml:context>
    <inkml:brush xml:id="br0">
      <inkml:brushProperty name="width" value="0.025" units="cm"/>
      <inkml:brushProperty name="height" value="0.025" units="cm"/>
      <inkml:brushProperty name="color" value="#ffffff"/>
    </inkml:brush>
  </inkml:definitions>
  <inkml:trace contextRef="#ctx0" brushRef="#br0">838 68 24575,'-6'-1'0,"0"0"0,-1 0 0,1 0 0,0-1 0,-8-3 0,-20-5 0,-32 3 0,0 3 0,-78 6 0,33 1 0,63-4 0,24-1 0,1 2 0,-1 1 0,1 1 0,-43 8 0,16 5 0,22-5 0,-57 9 0,137-22 0,54 4 0,-27 1 0,-48-2 0,-1-1 0,1-1 0,52-12 0,53-14 0,-108 23 0,1 1 0,0 1 0,-1 2 0,1 1 0,35 4 0,-61-4 0,0 1 0,0 0 0,0-1 0,0 1 0,0 1 0,0-1 0,0 0 0,-1 1 0,1 0 0,0-1 0,3 4 0,-6-5 0,1 1 0,-1-1 0,1 1 0,-1-1 0,0 1 0,1-1 0,-1 1 0,0-1 0,1 1 0,-1 0 0,0-1 0,1 1 0,-1-1 0,0 1 0,0 0 0,0-1 0,0 1 0,0 0 0,0-1 0,0 1 0,0-1 0,0 2 0,0-1 0,-1 0 0,1 0 0,-1 0 0,0 0 0,0 0 0,1 0 0,-1 0 0,0-1 0,0 1 0,0 0 0,0-1 0,0 1 0,1 0 0,-1-1 0,0 1 0,-1-1 0,1 0 0,-1 1 0,-16 4 0,0-2 0,0 0 0,0-1 0,-1 0 0,1-2 0,0 0 0,-22-3 0,-11 1 0,-29 0 0,-141 4 0,209 0 0,-1 1 0,1 1 0,0 0 0,0 0 0,1 2 0,-22 11 0,4-1 0,17-11 0,0 0 0,-1-1 0,1 0 0,-1-1 0,-25 2 0,253-7 0,-111 3 0,223-1 0,-322 0 0,0 0 0,0 0 0,0-1 0,0 0 0,0 0 0,0 0 0,0-1 0,0 1 0,-1-1 0,1 0 0,4-3 0,-8 4 0,1 0 0,-1-1 0,1 1 0,-1 0 0,1-1 0,-1 1 0,0-1 0,0 1 0,1-1 0,-1 0 0,0 1 0,-1-1 0,1 0 0,0 0 0,0 0 0,-1 0 0,1 0 0,-1 0 0,0 0 0,1 1 0,-1-1 0,0 0 0,0 0 0,0 0 0,-1 0 0,1 0 0,0 0 0,-1 0 0,1 0 0,-2-3 0,1 3 0,0 0 0,0 0 0,-1 0 0,1 0 0,0 0 0,-1 0 0,1 1 0,-1-1 0,1 1 0,-1-1 0,0 1 0,0-1 0,1 1 0,-1 0 0,0 0 0,0 0 0,0 0 0,-1 0 0,1 1 0,0-1 0,0 1 0,0-1 0,0 1 0,-1 0 0,1 0 0,0 0 0,-4 0 0,-9 1 0,0 0 0,0 1 0,-17 4 0,2 0 0,-21-2 0,-63-3 0,-25 1 0,121-1 0,0 2 0,1 0 0,-1 1 0,1 1 0,0 0 0,-31 16 0,48-21 0,0 0 0,0 0 0,-1 0 0,1 0 0,0 0 0,0 0 0,0 0 0,-1 0 0,1 0 0,0 0 0,0 0 0,0 0 0,0 0 0,0 1 0,-1-1 0,1 0 0,0 0 0,0 0 0,0 0 0,0 0 0,0 0 0,0 1 0,-1-1 0,1 0 0,0 0 0,0 0 0,0 0 0,0 1 0,0-1 0,0 0 0,0 0 0,0 0 0,0 0 0,0 1 0,0-1 0,0 0 0,0 0 0,0 0 0,0 0 0,0 1 0,0-1 0,0 0 0,0 0 0,0 0 0,0 1 0,0-1 0,0 0 0,0 0 0,1 0 0,10 4 0,18-1 0,323-3 0,-148-2 0,-200 2 0,1 0 0,0 0 0,-1 0 0,1-1 0,-1 0 0,1 0 0,-1 0 0,0 0 0,8-4 0,-9 3 0,-1 0 0,1 0 0,-1 0 0,0 0 0,0 0 0,0 0 0,0-1 0,0 1 0,0-1 0,-1 1 0,1-1 0,-1 0 0,0 1 0,0-1 0,2-5 0,-2 4 0,20-51 0,-21 53 0,1 0 0,0-1 0,0 1 0,1 0 0,-1 0 0,0 0 0,1 0 0,-1 0 0,1 0 0,0 0 0,-1 1 0,1-1 0,0 1 0,0-1 0,0 1 0,0 0 0,1-1 0,-1 1 0,4-1 0,-6 2 0,1 0 0,0 0 0,-1 0 0,1 0 0,-1 0 0,1 0 0,0 0 0,-1 1 0,1-1 0,0 0 0,-1 0 0,1 0 0,-1 1 0,1-1 0,-1 0 0,1 1 0,-1-1 0,1 1 0,-1-1 0,1 0 0,-1 1 0,1-1 0,-1 1 0,0-1 0,1 1 0,-1 0 0,0-1 0,0 1 0,1-1 0,-1 1 0,0-1 0,0 1 0,0 0 0,1-1 0,-1 1 0,0 0 0,0-1 0,0 1 0,0-1 0,0 1 0,-1 0 0,1 1 0,0 0 0,0 0 0,0 0 0,0-1 0,-1 1 0,1 0 0,-1-1 0,0 1 0,1 0 0,-1-1 0,0 1 0,0 0 0,-2 2 0,-4 2-273,0 0 0,-1-1 0,0 0 0,-12 6 0,2-3-6553</inkml:trace>
</inkml:ink>
</file>

<file path=ppt/ink/ink8.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8"/>
    </inkml:context>
    <inkml:brush xml:id="br0">
      <inkml:brushProperty name="width" value="0.025" units="cm"/>
      <inkml:brushProperty name="height" value="0.025" units="cm"/>
      <inkml:brushProperty name="color" value="#ffffff"/>
    </inkml:brush>
  </inkml:definitions>
  <inkml:trace contextRef="#ctx0" brushRef="#br0">73 123 24575,'1'-6'0,"-1"0"0,1 0 0,1-1 0,-1 1 0,1 0 0,0 0 0,0 0 0,1 0 0,-1 1 0,1-1 0,1 1 0,-1 0 0,1-1 0,0 2 0,0-1 0,0 0 0,1 1 0,0 0 0,-1 0 0,11-6 0,-14 9 0,0 1 0,-1-1 0,1 1 0,0-1 0,0 1 0,0 0 0,0 0 0,0-1 0,-1 1 0,1 0 0,0 0 0,0 0 0,0 0 0,0 0 0,0 0 0,0 0 0,0 0 0,-1 0 0,1 0 0,0 1 0,0-1 0,0 0 0,0 1 0,0-1 0,-1 0 0,1 1 0,0-1 0,0 1 0,-1-1 0,1 1 0,1 1 0,-1 0 0,1 0 0,-1 1 0,1-1 0,-1 1 0,0 0 0,0-1 0,0 1 0,-1 0 0,1-1 0,0 5 0,0 1 0,0 0 0,-1 0 0,0 1 0,-1-1 0,1 0 0,-1 0 0,-3 7 0,4-13 0,-1 0 0,0 0 0,1-1 0,-1 1 0,0 0 0,0-1 0,0 1 0,-1-1 0,1 1 0,-3 2 0,4-4 0,-1 0 0,1 0 0,-1 1 0,1-1 0,-1 0 0,1 0 0,-1 1 0,1-1 0,-1 0 0,0 0 0,1 0 0,-1 0 0,1 0 0,-1 0 0,0 0 0,1 0 0,-1 0 0,1 0 0,-1 0 0,1 0 0,-1 0 0,0-1 0,0 1 0,-1-1 0,0-1 0,0 1 0,1-1 0,-1 0 0,0 0 0,1 1 0,-1-1 0,1 0 0,0 0 0,0 0 0,-1 0 0,1-1 0,0 1 0,-1-4 0,1 3 0,0-1 0,0 1 0,0 0 0,-1 0 0,0 0 0,1 1 0,-1-1 0,0 0 0,0 1 0,-1-1 0,1 1 0,-1-1 0,-3-2 0,5 5 0,0-1 0,-1 1 0,1-1 0,0 1 0,-1 0 0,1-1 0,0 1 0,-1 0 0,1 0 0,0 0 0,-1 0 0,1 0 0,-1 0 0,1 0 0,0 0 0,-1 1 0,1-1 0,0 1 0,0-1 0,-1 1 0,1-1 0,0 1 0,0 0 0,-1-1 0,1 1 0,0 0 0,0 0 0,0 0 0,0 0 0,0 0 0,0 0 0,1 0 0,-1 0 0,-1 2 0,-2 2 0,-1 0 0,0 0 0,0-1 0,0 0 0,-1 1 0,-7 3 0,-1 1 0,14-9 1,0 0 0,0 0-1,0 0 1,0 0-1,1 0 1,-1 0 0,0 0-1,0 0 1,0 0 0,0 0-1,1 0 1,-1 0 0,0 0-1,0 0 1,0 0 0,0 0-1,0 1 1,0-1-1,1 0 1,-1 0 0,0 0-1,0 0 1,0 0 0,0 0-1,0 0 1,0 0 0,0 0-1,1 1 1,-1-1-1,0 0 1,0 0 0,0 0-1,0 0 1,0 0 0,0 0-1,0 1 1,0-1 0,0 0-1,0 0 1,0 0 0,0 0-1,0 0 1,0 1-1,0-1 1,0 0 0,0 0-1,0 0 1,0 0 0,0 0-1,0 1 1,0-1 0,0 0-1,0 0 1,0 0-1,0 0 1,0 0 0,-1 1-1,1-1 1,0 0 0,0 0-1,0 0 1,0 0 0,0 0-1,14 1-1092,-13-1 778,16 0-6512</inkml:trace>
</inkml:ink>
</file>

<file path=ppt/ink/ink9.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9:04:42"/>
    </inkml:context>
    <inkml:brush xml:id="br0">
      <inkml:brushProperty name="width" value="0.025" units="cm"/>
      <inkml:brushProperty name="height" value="0.025" units="cm"/>
      <inkml:brushProperty name="color" value="#ffffff"/>
    </inkml:brush>
  </inkml:definitions>
  <inkml:trace contextRef="#ctx0" brushRef="#br0">838 68 24575,'-6'-1'0,"0"0"0,-1 0 0,1 0 0,0-1 0,-8-3 0,-20-5 0,-32 3 0,0 3 0,-78 6 0,33 1 0,63-4 0,24-1 0,1 2 0,-1 1 0,1 1 0,-43 8 0,16 5 0,22-5 0,-57 9 0,137-22 0,54 4 0,-27 1 0,-48-2 0,-1-1 0,1-1 0,52-12 0,53-14 0,-108 23 0,1 1 0,0 1 0,-1 2 0,1 1 0,35 4 0,-61-4 0,0 1 0,0 0 0,0-1 0,0 1 0,0 1 0,0-1 0,0 0 0,-1 1 0,1 0 0,0-1 0,3 4 0,-6-5 0,1 1 0,-1-1 0,1 1 0,-1-1 0,0 1 0,1-1 0,-1 1 0,0-1 0,1 1 0,-1 0 0,0-1 0,1 1 0,-1-1 0,0 1 0,0 0 0,0-1 0,0 1 0,0 0 0,0-1 0,0 1 0,0-1 0,0 2 0,0-1 0,-1 0 0,1 0 0,-1 0 0,0 0 0,0 0 0,1 0 0,-1 0 0,0-1 0,0 1 0,0 0 0,0-1 0,0 1 0,1 0 0,-1-1 0,0 1 0,-1-1 0,1 0 0,-1 1 0,-16 4 0,0-2 0,0 0 0,0-1 0,-1 0 0,1-2 0,0 0 0,-22-3 0,-11 1 0,-29 0 0,-141 4 0,209 0 0,-1 1 0,1 1 0,0 0 0,0 0 0,1 2 0,-22 11 0,4-1 0,17-11 0,0 0 0,-1-1 0,1 0 0,-1-1 0,-25 2 0,253-7 0,-111 3 0,223-1 0,-322 0 0,0 0 0,0 0 0,0-1 0,0 0 0,0 0 0,0 0 0,0-1 0,0 1 0,-1-1 0,1 0 0,4-3 0,-8 4 0,1 0 0,-1-1 0,1 1 0,-1 0 0,1-1 0,-1 1 0,0-1 0,0 1 0,1-1 0,-1 0 0,0 1 0,-1-1 0,1 0 0,0 0 0,0 0 0,-1 0 0,1 0 0,-1 0 0,0 0 0,1 1 0,-1-1 0,0 0 0,0 0 0,0 0 0,-1 0 0,1 0 0,0 0 0,-1 0 0,1 0 0,-2-3 0,1 3 0,0 0 0,0 0 0,-1 0 0,1 0 0,0 0 0,-1 0 0,1 1 0,-1-1 0,1 1 0,-1-1 0,0 1 0,0-1 0,1 1 0,-1 0 0,0 0 0,0 0 0,0 0 0,-1 0 0,1 1 0,0-1 0,0 1 0,0-1 0,0 1 0,-1 0 0,1 0 0,0 0 0,-4 0 0,-9 1 0,0 0 0,0 1 0,-17 4 0,2 0 0,-21-2 0,-63-3 0,-25 1 0,121-1 0,0 2 0,1 0 0,-1 1 0,1 1 0,0 0 0,-31 16 0,48-21 0,0 0 0,0 0 0,-1 0 0,1 0 0,0 0 0,0 0 0,0 0 0,-1 0 0,1 0 0,0 0 0,0 0 0,0 0 0,0 0 0,0 1 0,-1-1 0,1 0 0,0 0 0,0 0 0,0 0 0,0 0 0,0 0 0,0 1 0,-1-1 0,1 0 0,0 0 0,0 0 0,0 0 0,0 1 0,0-1 0,0 0 0,0 0 0,0 0 0,0 0 0,0 1 0,0-1 0,0 0 0,0 0 0,0 0 0,0 0 0,0 1 0,0-1 0,0 0 0,0 0 0,0 0 0,0 1 0,0-1 0,0 0 0,0 0 0,1 0 0,10 4 0,18-1 0,323-3 0,-148-2 0,-200 2 0,1 0 0,0 0 0,-1 0 0,1-1 0,-1 0 0,1 0 0,-1 0 0,0 0 0,8-4 0,-9 3 0,-1 0 0,1 0 0,-1 0 0,0 0 0,0 0 0,0 0 0,0-1 0,0 1 0,0-1 0,-1 1 0,1-1 0,-1 0 0,0 1 0,0-1 0,2-5 0,-2 4 0,20-51 0,-21 53 0,1 0 0,0-1 0,0 1 0,1 0 0,-1 0 0,0 0 0,1 0 0,-1 0 0,1 0 0,0 0 0,-1 1 0,1-1 0,0 1 0,0-1 0,0 1 0,0 0 0,1-1 0,-1 1 0,4-1 0,-6 2 0,1 0 0,0 0 0,-1 0 0,1 0 0,-1 0 0,1 0 0,0 0 0,-1 1 0,1-1 0,0 0 0,-1 0 0,1 0 0,-1 1 0,1-1 0,-1 0 0,1 1 0,-1-1 0,1 1 0,-1-1 0,1 0 0,-1 1 0,1-1 0,-1 1 0,0-1 0,1 1 0,-1 0 0,0-1 0,0 1 0,1-1 0,-1 1 0,0-1 0,0 1 0,0 0 0,1-1 0,-1 1 0,0 0 0,0-1 0,0 1 0,0-1 0,0 1 0,-1 0 0,1 1 0,0 0 0,0 0 0,0 0 0,0-1 0,-1 1 0,1 0 0,-1-1 0,0 1 0,1 0 0,-1-1 0,0 1 0,0 0 0,-2 2 0,-4 2-273,0 0 0,-1-1 0,0 0 0,-12 6 0,2-3-6553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A4F100-4EE7-4105-9756-C109AFDD01D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7E098D-0E38-40DD-A3AA-978C9A774B7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3609998-A880-4153-9BE8-6E7BC4BF636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44B84D7-454C-43D2-A301-1B0F46E1CB5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9673670-6225-4AD3-AACB-7477DE79DF8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8D9A209-F1ED-4DCB-8A1E-ED2E7E72AA8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E0CCEDE-1C04-4373-ACE9-A156D7090B2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45C645B-B0E4-4C15-A908-838FBC155CB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5953B3E-4D91-4B28-B965-8E53B1FDD980}"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CD3E91D-7DFB-4058-8B3E-6E7B0372B92A}"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EE7A7-5D64-4BF1-BC9F-6045334B75F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8532870-D3DF-4CDF-A4A6-E1061A62166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B0100ED-0E07-47A0-B07B-CCAB5F0552E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32568-F802-49A2-8B47-A579BB715467}"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customXml" Target="../ink/ink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5.png"/><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customXml" Target="../ink/ink5.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 Id="rId3" Type="http://schemas.openxmlformats.org/officeDocument/2006/relationships/customXml" Target="../ink/ink8.xml"/><Relationship Id="rId2" Type="http://schemas.openxmlformats.org/officeDocument/2006/relationships/image" Target="../media/image4.png"/><Relationship Id="rId1" Type="http://schemas.openxmlformats.org/officeDocument/2006/relationships/customXml" Target="../ink/ink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customXml" Target="../ink/ink10.xml"/><Relationship Id="rId2" Type="http://schemas.openxmlformats.org/officeDocument/2006/relationships/image" Target="../media/image4.png"/><Relationship Id="rId1" Type="http://schemas.openxmlformats.org/officeDocument/2006/relationships/customXml" Target="../ink/ink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76200"/>
            <a:ext cx="8839200" cy="6629399"/>
          </a:xfrm>
        </p:spPr>
        <p:txBody>
          <a:bodyPr>
            <a:normAutofit/>
          </a:bodyPr>
          <a:lstStyle/>
          <a:p>
            <a:br>
              <a:rPr lang="en-US" sz="2400" b="1" dirty="0"/>
            </a:br>
            <a:br>
              <a:rPr lang="en-US" sz="2400" b="1" dirty="0"/>
            </a:br>
            <a:br>
              <a:rPr lang="en-US" sz="2400" b="1" dirty="0"/>
            </a:br>
            <a:br>
              <a:rPr lang="en-US" sz="2400" b="1" dirty="0"/>
            </a:br>
            <a:br>
              <a:rPr lang="en-US" sz="2400" b="1" dirty="0"/>
            </a:br>
            <a:br>
              <a:rPr lang="en-US" sz="2000" b="1" dirty="0"/>
            </a:br>
            <a:br>
              <a:rPr lang="en-US" sz="2000" b="1" dirty="0"/>
            </a:br>
            <a:br>
              <a:rPr lang="en-US" sz="2000" b="1" dirty="0"/>
            </a:br>
            <a:br>
              <a:rPr lang="en-US" sz="2000" b="1" dirty="0"/>
            </a:br>
            <a:br>
              <a:rPr lang="en-US" sz="2000" b="1" dirty="0"/>
            </a:br>
            <a:br>
              <a:rPr lang="en-US" sz="2000" b="1" dirty="0"/>
            </a:br>
            <a:br>
              <a:rPr lang="en-US" sz="2000" b="1" dirty="0"/>
            </a:br>
            <a:br>
              <a:rPr lang="en-US" sz="2000" b="1" dirty="0"/>
            </a:br>
            <a:br>
              <a:rPr lang="en-US" sz="2000" b="1" dirty="0"/>
            </a:br>
            <a:br>
              <a:rPr lang="en-US" sz="2000" b="1" dirty="0"/>
            </a:br>
            <a:endParaRPr lang="en-US" sz="2300" dirty="0"/>
          </a:p>
        </p:txBody>
      </p:sp>
      <p:sp>
        <p:nvSpPr>
          <p:cNvPr id="3" name="Slide Number Placeholder 2"/>
          <p:cNvSpPr>
            <a:spLocks noGrp="1"/>
          </p:cNvSpPr>
          <p:nvPr>
            <p:ph type="sldNum" sz="quarter" idx="12"/>
          </p:nvPr>
        </p:nvSpPr>
        <p:spPr/>
        <p:txBody>
          <a:bodyPr/>
          <a:lstStyle/>
          <a:p>
            <a:fld id="{B6F15528-21DE-4FAA-801E-634DDDAF4B2B}" type="slidenum">
              <a:rPr lang="en-US" smtClean="0"/>
            </a:fld>
            <a:endParaRPr lang="en-US"/>
          </a:p>
        </p:txBody>
      </p:sp>
      <p:sp>
        <p:nvSpPr>
          <p:cNvPr id="6" name="object 8"/>
          <p:cNvSpPr txBox="1"/>
          <p:nvPr/>
        </p:nvSpPr>
        <p:spPr>
          <a:xfrm>
            <a:off x="456959" y="1108731"/>
            <a:ext cx="8400849" cy="2925445"/>
          </a:xfrm>
          <a:prstGeom prst="rect">
            <a:avLst/>
          </a:prstGeom>
        </p:spPr>
        <p:txBody>
          <a:bodyPr vert="horz" wrap="square" lIns="0" tIns="9048"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95"/>
              </a:spcBef>
            </a:pPr>
            <a:r>
              <a:rPr lang="en-IN" sz="2100" b="1" spc="-5" dirty="0">
                <a:latin typeface="Times New Roman" panose="02020603050405020304" pitchFamily="18" charset="0"/>
                <a:cs typeface="Times New Roman" panose="02020603050405020304" pitchFamily="18" charset="0"/>
              </a:rPr>
              <a:t>PES Institute of Technology and Management</a:t>
            </a:r>
            <a:br>
              <a:rPr lang="en-IN" sz="1950" b="1" spc="-5" dirty="0">
                <a:latin typeface="Times New Roman" panose="02020603050405020304" pitchFamily="18" charset="0"/>
                <a:cs typeface="Times New Roman" panose="02020603050405020304" pitchFamily="18" charset="0"/>
              </a:rPr>
            </a:br>
            <a:r>
              <a:rPr lang="en-IN" sz="1200" b="1" spc="-5" dirty="0">
                <a:latin typeface="Times New Roman" panose="02020603050405020304" pitchFamily="18" charset="0"/>
                <a:cs typeface="Times New Roman" panose="02020603050405020304" pitchFamily="18" charset="0"/>
              </a:rPr>
              <a:t>(</a:t>
            </a:r>
            <a:r>
              <a:rPr lang="en-US" altLang="en-IN" sz="1200" b="1" spc="-5" dirty="0">
                <a:latin typeface="Times New Roman" panose="02020603050405020304" pitchFamily="18" charset="0"/>
                <a:cs typeface="Times New Roman" panose="02020603050405020304" pitchFamily="18" charset="0"/>
              </a:rPr>
              <a:t>A</a:t>
            </a:r>
            <a:r>
              <a:rPr lang="en-IN" sz="1200" b="1" spc="-5" dirty="0">
                <a:latin typeface="Times New Roman" panose="02020603050405020304" pitchFamily="18" charset="0"/>
                <a:cs typeface="Times New Roman" panose="02020603050405020304" pitchFamily="18" charset="0"/>
              </a:rPr>
              <a:t>fflicted to Visveswaraya Technological University)</a:t>
            </a:r>
            <a:br>
              <a:rPr lang="en-IN" sz="1200" b="1" spc="-5" dirty="0">
                <a:latin typeface="Times New Roman" panose="02020603050405020304" pitchFamily="18" charset="0"/>
                <a:cs typeface="Times New Roman" panose="02020603050405020304" pitchFamily="18" charset="0"/>
              </a:rPr>
            </a:br>
            <a:br>
              <a:rPr lang="en-IN" sz="1200" b="1" spc="-5" dirty="0">
                <a:latin typeface="Times New Roman" panose="02020603050405020304" pitchFamily="18" charset="0"/>
                <a:cs typeface="Times New Roman" panose="02020603050405020304" pitchFamily="18" charset="0"/>
              </a:rPr>
            </a:br>
            <a:r>
              <a:rPr lang="en-IN" sz="1950" b="1" spc="-5" dirty="0">
                <a:latin typeface="Times New Roman" panose="02020603050405020304" pitchFamily="18" charset="0"/>
                <a:cs typeface="Times New Roman" panose="02020603050405020304" pitchFamily="18" charset="0"/>
              </a:rPr>
              <a:t> Presentation </a:t>
            </a:r>
            <a:br>
              <a:rPr lang="en-IN" sz="1950" b="1" spc="-5" dirty="0">
                <a:latin typeface="Times New Roman" panose="02020603050405020304" pitchFamily="18" charset="0"/>
                <a:cs typeface="Times New Roman" panose="02020603050405020304" pitchFamily="18" charset="0"/>
              </a:rPr>
            </a:br>
            <a:r>
              <a:rPr lang="en-IN" sz="1950" b="1" spc="-5" dirty="0">
                <a:latin typeface="Times New Roman" panose="02020603050405020304" pitchFamily="18" charset="0"/>
                <a:cs typeface="Times New Roman" panose="02020603050405020304" pitchFamily="18" charset="0"/>
              </a:rPr>
              <a:t>on </a:t>
            </a:r>
            <a:br>
              <a:rPr lang="en-US" sz="1950" b="1" spc="-5" dirty="0">
                <a:latin typeface="Times New Roman" panose="02020603050405020304" pitchFamily="18" charset="0"/>
                <a:cs typeface="Times New Roman" panose="02020603050405020304" pitchFamily="18" charset="0"/>
              </a:rPr>
            </a:br>
            <a:r>
              <a:rPr lang="en-US" sz="3600" b="1" spc="-5"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ea typeface="Calibri" panose="020F0502020204030204" pitchFamily="34" charset="0"/>
                <a:cs typeface="Times New Roman" panose="02020603050405020304" pitchFamily="18" charset="0"/>
                <a:sym typeface="+mn-ea"/>
              </a:rPr>
              <a:t>Wearable Assistive Device for the Blind</a:t>
            </a:r>
            <a:r>
              <a:rPr lang="en-IN" altLang="en-US" sz="2800" b="1" dirty="0">
                <a:latin typeface="Times New Roman" panose="02020603050405020304" pitchFamily="18" charset="0"/>
                <a:ea typeface="Calibri" panose="020F0502020204030204" pitchFamily="34" charset="0"/>
                <a:cs typeface="Times New Roman" panose="02020603050405020304" pitchFamily="18" charset="0"/>
                <a:sym typeface="+mn-ea"/>
              </a:rPr>
              <a:t>”</a:t>
            </a:r>
            <a:br>
              <a:rPr lang="en-IN" sz="2100" b="1" dirty="0">
                <a:latin typeface="Times New Roman" panose="02020603050405020304" pitchFamily="18" charset="0"/>
                <a:ea typeface="Times New Roman" panose="02020603050405020304" pitchFamily="18" charset="0"/>
                <a:cs typeface="Times New Roman" panose="02020603050405020304" pitchFamily="18" charset="0"/>
              </a:rPr>
            </a:br>
            <a:r>
              <a:rPr lang="en-IN" altLang="en-US" sz="1800" dirty="0">
                <a:latin typeface="Times New Roman" panose="02020603050405020304" pitchFamily="18" charset="0"/>
                <a:cs typeface="Times New Roman" panose="02020603050405020304" pitchFamily="18" charset="0"/>
                <a:sym typeface="+mn-ea"/>
              </a:rPr>
              <a:t>By</a:t>
            </a:r>
            <a:endParaRPr lang="en-IN" altLang="en-US" sz="1800" dirty="0">
              <a:latin typeface="Times New Roman" panose="02020603050405020304" pitchFamily="18" charset="0"/>
              <a:cs typeface="Times New Roman" panose="02020603050405020304" pitchFamily="18" charset="0"/>
              <a:sym typeface="+mn-ea"/>
            </a:endParaRPr>
          </a:p>
          <a:p>
            <a:pPr marL="12700">
              <a:spcBef>
                <a:spcPts val="95"/>
              </a:spcBef>
            </a:pPr>
            <a:r>
              <a:rPr lang="en-US" sz="1800" b="1">
                <a:latin typeface="Times New Roman" panose="02020603050405020304" pitchFamily="18" charset="0"/>
                <a:cs typeface="Times New Roman" panose="02020603050405020304" pitchFamily="18" charset="0"/>
                <a:sym typeface="+mn-ea"/>
              </a:rPr>
              <a:t>Priya K C Gadade [4PM19CS070]</a:t>
            </a:r>
            <a:br>
              <a:rPr lang="en-US" sz="1800" b="1">
                <a:latin typeface="Times New Roman" panose="02020603050405020304" pitchFamily="18" charset="0"/>
                <a:cs typeface="Times New Roman" panose="02020603050405020304" pitchFamily="18" charset="0"/>
                <a:sym typeface="+mn-ea"/>
              </a:rPr>
            </a:br>
            <a:r>
              <a:rPr lang="en-US" sz="1800" b="1">
                <a:latin typeface="Times New Roman" panose="02020603050405020304" pitchFamily="18" charset="0"/>
                <a:cs typeface="Times New Roman" panose="02020603050405020304" pitchFamily="18" charset="0"/>
                <a:sym typeface="+mn-ea"/>
              </a:rPr>
              <a:t>Sinchana A M    	 [4PM19CS089]</a:t>
            </a:r>
            <a:br>
              <a:rPr lang="en-US" sz="1800" b="1">
                <a:latin typeface="Times New Roman" panose="02020603050405020304" pitchFamily="18" charset="0"/>
                <a:cs typeface="Times New Roman" panose="02020603050405020304" pitchFamily="18" charset="0"/>
                <a:sym typeface="+mn-ea"/>
              </a:rPr>
            </a:br>
            <a:r>
              <a:rPr lang="en-US" sz="1800" b="1">
                <a:latin typeface="Times New Roman" panose="02020603050405020304" pitchFamily="18" charset="0"/>
                <a:cs typeface="Times New Roman" panose="02020603050405020304" pitchFamily="18" charset="0"/>
                <a:sym typeface="+mn-ea"/>
              </a:rPr>
              <a:t>Sneha Manjunath  [4PM19CS090]</a:t>
            </a:r>
            <a:br>
              <a:rPr lang="en-US" sz="1800" b="1">
                <a:latin typeface="Times New Roman" panose="02020603050405020304" pitchFamily="18" charset="0"/>
                <a:cs typeface="Times New Roman" panose="02020603050405020304" pitchFamily="18" charset="0"/>
                <a:sym typeface="+mn-ea"/>
              </a:rPr>
            </a:br>
            <a:r>
              <a:rPr lang="en-US" sz="1800" b="1">
                <a:latin typeface="Times New Roman" panose="02020603050405020304" pitchFamily="18" charset="0"/>
                <a:cs typeface="Times New Roman" panose="02020603050405020304" pitchFamily="18" charset="0"/>
                <a:sym typeface="+mn-ea"/>
              </a:rPr>
              <a:t>Sohan D A 	 [4PM19CS091]</a:t>
            </a:r>
            <a:r>
              <a:rPr lang="en-IN" sz="1800" b="1" spc="-5" dirty="0">
                <a:latin typeface="Times New Roman" panose="02020603050405020304" pitchFamily="18" charset="0"/>
                <a:cs typeface="Times New Roman" panose="02020603050405020304" pitchFamily="18" charset="0"/>
              </a:rPr>
              <a:t> </a:t>
            </a:r>
            <a:endParaRPr lang="en-IN" sz="1800" b="1" spc="-5" dirty="0">
              <a:latin typeface="Times New Roman" panose="02020603050405020304" pitchFamily="18" charset="0"/>
              <a:cs typeface="Times New Roman" panose="02020603050405020304" pitchFamily="18" charset="0"/>
            </a:endParaRPr>
          </a:p>
        </p:txBody>
      </p:sp>
      <p:sp>
        <p:nvSpPr>
          <p:cNvPr id="8" name="TextBox 2"/>
          <p:cNvSpPr txBox="1"/>
          <p:nvPr/>
        </p:nvSpPr>
        <p:spPr>
          <a:xfrm>
            <a:off x="533400" y="4343400"/>
            <a:ext cx="3136265" cy="1476375"/>
          </a:xfrm>
          <a:prstGeom prst="rect">
            <a:avLst/>
          </a:prstGeom>
          <a:noFill/>
        </p:spPr>
        <p:txBody>
          <a:bodyPr wrap="square" rtlCol="0">
            <a:spAutoFit/>
          </a:bodyPr>
          <a:p>
            <a:pPr algn="ctr" eaLnBrk="1" hangingPunct="1">
              <a:buSzPct val="80000"/>
            </a:pP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Guide:                                                                                                                                   </a:t>
            </a:r>
            <a:r>
              <a:rPr lang="en-US" altLang="en-IN" b="1" dirty="0">
                <a:latin typeface="Times New Roman" panose="02020603050405020304" pitchFamily="18" charset="0"/>
                <a:ea typeface="MS PGothic" panose="020B0600070205080204" pitchFamily="-112" charset="-128"/>
                <a:cs typeface="Times New Roman" panose="02020603050405020304" pitchFamily="18" charset="0"/>
                <a:sym typeface="+mn-ea"/>
              </a:rPr>
              <a:t>    </a:t>
            </a:r>
            <a:r>
              <a:rPr lang="en-US"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Ms. Suchitra H L                                                                                                                            </a:t>
            </a: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                                                                                                           </a:t>
            </a: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Prof. Dept of CS &amp; E   PESITM  </a:t>
            </a:r>
            <a:r>
              <a:rPr lang="en-US" b="1" dirty="0">
                <a:latin typeface="Times New Roman" panose="02020603050405020304" pitchFamily="18" charset="0"/>
                <a:cs typeface="Times New Roman" panose="02020603050405020304" pitchFamily="18" charset="0"/>
                <a:sym typeface="+mn-ea"/>
              </a:rPr>
              <a:t> </a:t>
            </a:r>
            <a:endParaRPr lang="en-US" b="1" dirty="0">
              <a:latin typeface="Times New Roman" panose="02020603050405020304" pitchFamily="18" charset="0"/>
              <a:cs typeface="Times New Roman" panose="02020603050405020304" pitchFamily="18" charset="0"/>
              <a:sym typeface="+mn-ea"/>
            </a:endParaRPr>
          </a:p>
          <a:p>
            <a:pPr algn="ctr" eaLnBrk="1" hangingPunct="1">
              <a:buSzPct val="80000"/>
            </a:pPr>
            <a:endParaRPr lang="en-US" b="1" dirty="0"/>
          </a:p>
        </p:txBody>
      </p:sp>
      <p:sp>
        <p:nvSpPr>
          <p:cNvPr id="9" name="TextBox 2"/>
          <p:cNvSpPr txBox="1"/>
          <p:nvPr/>
        </p:nvSpPr>
        <p:spPr>
          <a:xfrm>
            <a:off x="5562600" y="4343400"/>
            <a:ext cx="3136265" cy="1476375"/>
          </a:xfrm>
          <a:prstGeom prst="rect">
            <a:avLst/>
          </a:prstGeom>
          <a:noFill/>
        </p:spPr>
        <p:txBody>
          <a:bodyPr wrap="square" rtlCol="0">
            <a:spAutoFit/>
          </a:bodyPr>
          <a:p>
            <a:pPr algn="ctr" eaLnBrk="1" hangingPunct="1">
              <a:buSzPct val="80000"/>
            </a:pP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Coordinator:                                                                                                                                   </a:t>
            </a:r>
            <a:r>
              <a:rPr lang="en-US" altLang="en-IN" b="1" dirty="0">
                <a:latin typeface="Times New Roman" panose="02020603050405020304" pitchFamily="18" charset="0"/>
                <a:ea typeface="MS PGothic" panose="020B0600070205080204" pitchFamily="-112" charset="-128"/>
                <a:cs typeface="Times New Roman" panose="02020603050405020304" pitchFamily="18" charset="0"/>
                <a:sym typeface="+mn-ea"/>
              </a:rPr>
              <a:t>    </a:t>
            </a:r>
            <a:r>
              <a:rPr lang="en-US"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Dr. Chethan L S                                                                                                                           </a:t>
            </a: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                                                                                                           Assoc. Prof. Dept of CS &amp; E   PESITM  </a:t>
            </a:r>
            <a:r>
              <a:rPr lang="en-US" b="1" dirty="0">
                <a:latin typeface="Times New Roman" panose="02020603050405020304" pitchFamily="18" charset="0"/>
                <a:cs typeface="Times New Roman" panose="02020603050405020304" pitchFamily="18" charset="0"/>
                <a:sym typeface="+mn-ea"/>
              </a:rPr>
              <a:t> </a:t>
            </a:r>
            <a:endParaRPr lang="en-US" b="1" dirty="0">
              <a:latin typeface="Times New Roman" panose="02020603050405020304" pitchFamily="18" charset="0"/>
              <a:cs typeface="Times New Roman" panose="02020603050405020304" pitchFamily="18" charset="0"/>
              <a:sym typeface="+mn-ea"/>
            </a:endParaRPr>
          </a:p>
          <a:p>
            <a:pPr algn="ctr" eaLnBrk="1" hangingPunct="1">
              <a:buSzPct val="80000"/>
            </a:pPr>
            <a:endParaRPr lang="en-US" b="1" dirty="0"/>
          </a:p>
        </p:txBody>
      </p:sp>
      <p:sp>
        <p:nvSpPr>
          <p:cNvPr id="10" name="TextBox 2"/>
          <p:cNvSpPr txBox="1"/>
          <p:nvPr/>
        </p:nvSpPr>
        <p:spPr>
          <a:xfrm>
            <a:off x="3004185" y="5486400"/>
            <a:ext cx="3345180" cy="1198880"/>
          </a:xfrm>
          <a:prstGeom prst="rect">
            <a:avLst/>
          </a:prstGeom>
          <a:noFill/>
        </p:spPr>
        <p:txBody>
          <a:bodyPr wrap="square" rtlCol="0">
            <a:spAutoFit/>
          </a:bodyPr>
          <a:p>
            <a:pPr algn="ctr" eaLnBrk="1" hangingPunct="1">
              <a:buSzPct val="80000"/>
            </a:pP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 </a:t>
            </a:r>
            <a:r>
              <a:rPr lang="en-IN" altLang="en-US" b="1" dirty="0" err="1">
                <a:latin typeface="Times New Roman" panose="02020603050405020304" pitchFamily="18" charset="0"/>
                <a:ea typeface="MS PGothic" panose="020B0600070205080204" pitchFamily="-112" charset="-128"/>
                <a:cs typeface="Times New Roman" panose="02020603050405020304" pitchFamily="18" charset="0"/>
                <a:sym typeface="+mn-ea"/>
              </a:rPr>
              <a:t>HoD</a:t>
            </a: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a:t>
            </a:r>
            <a:endPar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endParaRPr>
          </a:p>
          <a:p>
            <a:pPr algn="ctr" eaLnBrk="1" hangingPunct="1">
              <a:buSzPct val="80000"/>
            </a:pP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  </a:t>
            </a:r>
            <a:r>
              <a:rPr lang="en-IN" altLang="en-US" b="1" dirty="0" err="1">
                <a:latin typeface="Times New Roman" panose="02020603050405020304" pitchFamily="18" charset="0"/>
                <a:ea typeface="MS PGothic" panose="020B0600070205080204" pitchFamily="-112" charset="-128"/>
                <a:cs typeface="Times New Roman" panose="02020603050405020304" pitchFamily="18" charset="0"/>
                <a:sym typeface="+mn-ea"/>
              </a:rPr>
              <a:t>Dr.</a:t>
            </a: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 Arjun U</a:t>
            </a:r>
            <a:endParaRPr lang="en-IN" altLang="en-US" b="1" dirty="0">
              <a:latin typeface="Times New Roman" panose="02020603050405020304" pitchFamily="18" charset="0"/>
              <a:ea typeface="MS PGothic" panose="020B0600070205080204" pitchFamily="-112" charset="-128"/>
              <a:cs typeface="Times New Roman" panose="02020603050405020304" pitchFamily="18" charset="0"/>
            </a:endParaRPr>
          </a:p>
          <a:p>
            <a:pPr algn="ctr" eaLnBrk="1" hangingPunct="1">
              <a:buSzPct val="80000"/>
            </a:pP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Assoc. Prof and Head of CS &amp; E</a:t>
            </a:r>
            <a:endParaRPr lang="en-IN" altLang="en-US" b="1" dirty="0">
              <a:latin typeface="Times New Roman" panose="02020603050405020304" pitchFamily="18" charset="0"/>
              <a:ea typeface="MS PGothic" panose="020B0600070205080204" pitchFamily="-112" charset="-128"/>
              <a:cs typeface="Times New Roman" panose="02020603050405020304" pitchFamily="18" charset="0"/>
            </a:endParaRPr>
          </a:p>
          <a:p>
            <a:pPr algn="ctr" eaLnBrk="1" hangingPunct="1">
              <a:buSzPct val="80000"/>
            </a:pPr>
            <a:r>
              <a:rPr lang="en-IN" altLang="en-US" b="1" dirty="0">
                <a:latin typeface="Times New Roman" panose="02020603050405020304" pitchFamily="18" charset="0"/>
                <a:ea typeface="MS PGothic" panose="020B0600070205080204" pitchFamily="-112" charset="-128"/>
                <a:cs typeface="Times New Roman" panose="02020603050405020304" pitchFamily="18" charset="0"/>
                <a:sym typeface="+mn-ea"/>
              </a:rPr>
              <a:t>PESITM</a:t>
            </a:r>
            <a:endParaRPr lang="en-US" b="1" dirty="0"/>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 y="266700"/>
            <a:ext cx="997585" cy="997585"/>
          </a:xfrm>
          <a:prstGeom prst="rect">
            <a:avLst/>
          </a:prstGeom>
        </p:spPr>
      </p:pic>
      <p:pic>
        <p:nvPicPr>
          <p:cNvPr id="11" name="Content Placeholder 13" descr="New Project (5)"/>
          <p:cNvPicPr>
            <a:picLocks noChangeAspect="1"/>
          </p:cNvPicPr>
          <p:nvPr/>
        </p:nvPicPr>
        <p:blipFill>
          <a:blip r:embed="rId2" cstate="print"/>
          <a:stretch>
            <a:fillRect/>
          </a:stretch>
        </p:blipFill>
        <p:spPr>
          <a:xfrm>
            <a:off x="6858000" y="76200"/>
            <a:ext cx="2168525" cy="12249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sym typeface="+mn-ea"/>
              </a:rPr>
              <a:t>METHODOLOGY</a:t>
            </a:r>
            <a:endParaRPr lang="en-US" b="1" dirty="0">
              <a:latin typeface="Times New Roman" panose="02020603050405020304" pitchFamily="18" charset="0"/>
              <a:cs typeface="Times New Roman" panose="02020603050405020304" pitchFamily="18" charset="0"/>
            </a:endParaRPr>
          </a:p>
        </p:txBody>
      </p:sp>
      <p:sp>
        <p:nvSpPr>
          <p:cNvPr id="16" name="Content Placeholder 2"/>
          <p:cNvSpPr txBox="1"/>
          <p:nvPr/>
        </p:nvSpPr>
        <p:spPr>
          <a:xfrm>
            <a:off x="533400" y="183007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t>                      </a:t>
            </a:r>
            <a:endParaRPr lang="en-US"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933090" y="3603581"/>
              <a:ext cx="319320" cy="64080"/>
            </p14:xfrm>
          </p:contentPart>
        </mc:Choice>
        <mc:Fallback xmlns="">
          <p:pic>
            <p:nvPicPr>
              <p:cNvPr id="4" name="Ink 3"/>
            </p:nvPicPr>
            <p:blipFill>
              <a:blip r:embed="rId2"/>
            </p:blipFill>
            <p:spPr>
              <a:xfrm>
                <a:off x="2933090" y="3603581"/>
                <a:ext cx="319320" cy="64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3237650" y="3623021"/>
              <a:ext cx="66960" cy="48600"/>
            </p14:xfrm>
          </p:contentPart>
        </mc:Choice>
        <mc:Fallback xmlns="">
          <p:pic>
            <p:nvPicPr>
              <p:cNvPr id="5" name="Ink 4"/>
            </p:nvPicPr>
            <p:blipFill>
              <a:blip r:embed="rId4"/>
            </p:blipFill>
            <p:spPr>
              <a:xfrm>
                <a:off x="3237650" y="3623021"/>
                <a:ext cx="66960" cy="48600"/>
              </a:xfrm>
              <a:prstGeom prst="rect"/>
            </p:spPr>
          </p:pic>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3" name="TextBox 2"/>
          <p:cNvSpPr txBox="1"/>
          <p:nvPr/>
        </p:nvSpPr>
        <p:spPr>
          <a:xfrm>
            <a:off x="2933065" y="6172200"/>
            <a:ext cx="3587115"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Fig.2: </a:t>
            </a:r>
            <a:r>
              <a:rPr lang="en-US" dirty="0">
                <a:latin typeface="Times New Roman" panose="02020603050405020304" pitchFamily="18" charset="0"/>
                <a:cs typeface="Times New Roman" panose="02020603050405020304" pitchFamily="18" charset="0"/>
              </a:rPr>
              <a:t>System hardware design</a:t>
            </a:r>
            <a:endParaRPr lang="en-US" dirty="0">
              <a:latin typeface="Times New Roman" panose="02020603050405020304" pitchFamily="18" charset="0"/>
              <a:cs typeface="Times New Roman" panose="02020603050405020304" pitchFamily="18" charset="0"/>
            </a:endParaRPr>
          </a:p>
        </p:txBody>
      </p:sp>
      <p:pic>
        <p:nvPicPr>
          <p:cNvPr id="9" name="Content Placeholder 8"/>
          <p:cNvPicPr>
            <a:picLocks noChangeAspect="1"/>
          </p:cNvPicPr>
          <p:nvPr>
            <p:ph sz="half" idx="1"/>
          </p:nvPr>
        </p:nvPicPr>
        <p:blipFill>
          <a:blip r:embed="rId5"/>
          <a:stretch>
            <a:fillRect/>
          </a:stretch>
        </p:blipFill>
        <p:spPr>
          <a:xfrm>
            <a:off x="457200" y="1676400"/>
            <a:ext cx="7986395" cy="4124960"/>
          </a:xfrm>
          <a:prstGeom prst="rect">
            <a:avLst/>
          </a:prstGeom>
        </p:spPr>
      </p:pic>
      <p:pic>
        <p:nvPicPr>
          <p:cNvPr id="11" name="Content Placeholder 10"/>
          <p:cNvPicPr>
            <a:picLocks noChangeAspect="1"/>
          </p:cNvPicPr>
          <p:nvPr>
            <p:ph sz="half" idx="2"/>
          </p:nvPr>
        </p:nvPicPr>
        <p:blipFill>
          <a:blip r:embed="rId6"/>
          <a:stretch>
            <a:fillRect/>
          </a:stretch>
        </p:blipFill>
        <p:spPr>
          <a:xfrm>
            <a:off x="3429000" y="4419600"/>
            <a:ext cx="1318260" cy="3848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sym typeface="+mn-ea"/>
              </a:rPr>
              <a:t>METHODOLOGY</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933090" y="3603581"/>
              <a:ext cx="319320" cy="64080"/>
            </p14:xfrm>
          </p:contentPart>
        </mc:Choice>
        <mc:Fallback xmlns="">
          <p:pic>
            <p:nvPicPr>
              <p:cNvPr id="4" name="Ink 3"/>
            </p:nvPicPr>
            <p:blipFill>
              <a:blip r:embed="rId2"/>
            </p:blipFill>
            <p:spPr>
              <a:xfrm>
                <a:off x="2933090" y="3603581"/>
                <a:ext cx="319320" cy="64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3237650" y="3623021"/>
              <a:ext cx="66960" cy="48600"/>
            </p14:xfrm>
          </p:contentPart>
        </mc:Choice>
        <mc:Fallback xmlns="">
          <p:pic>
            <p:nvPicPr>
              <p:cNvPr id="5" name="Ink 4"/>
            </p:nvPicPr>
            <p:blipFill>
              <a:blip r:embed="rId4"/>
            </p:blipFill>
            <p:spPr>
              <a:xfrm>
                <a:off x="3237650" y="3623021"/>
                <a:ext cx="66960" cy="48600"/>
              </a:xfrm>
              <a:prstGeom prst="rect"/>
            </p:spPr>
          </p:pic>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3" name="TextBox 2"/>
          <p:cNvSpPr txBox="1"/>
          <p:nvPr/>
        </p:nvSpPr>
        <p:spPr>
          <a:xfrm>
            <a:off x="2971800" y="6096000"/>
            <a:ext cx="3302000"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a:t>
            </a:r>
            <a:r>
              <a:rPr lang="en-IN" altLang="en-US" b="1" dirty="0">
                <a:latin typeface="Times New Roman" panose="02020603050405020304" pitchFamily="18" charset="0"/>
                <a:cs typeface="Times New Roman" panose="02020603050405020304" pitchFamily="18" charset="0"/>
              </a:rPr>
              <a:t>.</a:t>
            </a:r>
            <a:r>
              <a:rPr lang="en-US" altLang="en-IN" b="1" dirty="0">
                <a:latin typeface="Times New Roman" panose="02020603050405020304" pitchFamily="18" charset="0"/>
                <a:cs typeface="Times New Roman" panose="02020603050405020304" pitchFamily="18" charset="0"/>
              </a:rPr>
              <a:t>3</a:t>
            </a:r>
            <a:r>
              <a:rPr lang="en-IN" altLang="en-US"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Architecture of the Device</a:t>
            </a:r>
            <a:endParaRPr lang="en-US" dirty="0">
              <a:latin typeface="Times New Roman" panose="02020603050405020304" pitchFamily="18" charset="0"/>
              <a:cs typeface="Times New Roman" panose="02020603050405020304" pitchFamily="18" charset="0"/>
            </a:endParaRPr>
          </a:p>
        </p:txBody>
      </p:sp>
      <p:pic>
        <p:nvPicPr>
          <p:cNvPr id="10" name="Content Placeholder 9"/>
          <p:cNvPicPr>
            <a:picLocks noChangeAspect="1"/>
          </p:cNvPicPr>
          <p:nvPr>
            <p:ph sz="half" idx="2"/>
          </p:nvPr>
        </p:nvPicPr>
        <p:blipFill>
          <a:blip r:embed="rId5"/>
          <a:stretch>
            <a:fillRect/>
          </a:stretch>
        </p:blipFill>
        <p:spPr>
          <a:xfrm>
            <a:off x="2705100" y="1447800"/>
            <a:ext cx="3733800" cy="4526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sym typeface="+mn-ea"/>
              </a:rPr>
              <a:t>METHODOLOGY</a:t>
            </a:r>
            <a:endParaRPr lang="en-US" b="1" dirty="0">
              <a:latin typeface="Times New Roman" panose="02020603050405020304" pitchFamily="18" charset="0"/>
              <a:cs typeface="Times New Roman" panose="02020603050405020304" pitchFamily="18" charset="0"/>
            </a:endParaRPr>
          </a:p>
        </p:txBody>
      </p:sp>
      <p:sp>
        <p:nvSpPr>
          <p:cNvPr id="15" name="Content Placeholder 2"/>
          <p:cNvSpPr>
            <a:spLocks noGrp="1"/>
          </p:cNvSpPr>
          <p:nvPr>
            <p:ph sz="half" idx="1"/>
          </p:nvPr>
        </p:nvSpPr>
        <p:spPr/>
        <p:txBody>
          <a:bodyPr/>
          <a:lstStyle/>
          <a:p>
            <a:pPr marL="0" indent="0">
              <a:buNone/>
            </a:pPr>
            <a:r>
              <a:rPr lang="en-US" dirty="0"/>
              <a:t>                      </a:t>
            </a:r>
            <a:endParaRPr lang="en-US" dirty="0"/>
          </a:p>
        </p:txBody>
      </p:sp>
      <p:sp>
        <p:nvSpPr>
          <p:cNvPr id="16" name="Content Placeholder 2"/>
          <p:cNvSpPr txBox="1"/>
          <p:nvPr/>
        </p:nvSpPr>
        <p:spPr>
          <a:xfrm>
            <a:off x="53975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t>                      </a:t>
            </a:r>
            <a:endParaRPr lang="en-US"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933090" y="3603581"/>
              <a:ext cx="319320" cy="64080"/>
            </p14:xfrm>
          </p:contentPart>
        </mc:Choice>
        <mc:Fallback xmlns="">
          <p:pic>
            <p:nvPicPr>
              <p:cNvPr id="4" name="Ink 3"/>
            </p:nvPicPr>
            <p:blipFill>
              <a:blip r:embed="rId2"/>
            </p:blipFill>
            <p:spPr>
              <a:xfrm>
                <a:off x="2933090" y="3603581"/>
                <a:ext cx="319320" cy="64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3237650" y="3623021"/>
              <a:ext cx="66960" cy="48600"/>
            </p14:xfrm>
          </p:contentPart>
        </mc:Choice>
        <mc:Fallback xmlns="">
          <p:pic>
            <p:nvPicPr>
              <p:cNvPr id="5" name="Ink 4"/>
            </p:nvPicPr>
            <p:blipFill>
              <a:blip r:embed="rId4"/>
            </p:blipFill>
            <p:spPr>
              <a:xfrm>
                <a:off x="3237650" y="3623021"/>
                <a:ext cx="66960" cy="48600"/>
              </a:xfrm>
              <a:prstGeom prst="rect"/>
            </p:spPr>
          </p:pic>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3" name="TextBox 2"/>
          <p:cNvSpPr txBox="1"/>
          <p:nvPr/>
        </p:nvSpPr>
        <p:spPr>
          <a:xfrm>
            <a:off x="3180080" y="6019800"/>
            <a:ext cx="2948305"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a:t>
            </a:r>
            <a:r>
              <a:rPr lang="en-IN" altLang="en-US" b="1" dirty="0">
                <a:latin typeface="Times New Roman" panose="02020603050405020304" pitchFamily="18" charset="0"/>
                <a:cs typeface="Times New Roman" panose="02020603050405020304" pitchFamily="18" charset="0"/>
              </a:rPr>
              <a:t>.</a:t>
            </a:r>
            <a:r>
              <a:rPr lang="en-US" altLang="en-IN" b="1" dirty="0">
                <a:latin typeface="Times New Roman" panose="02020603050405020304" pitchFamily="18" charset="0"/>
                <a:cs typeface="Times New Roman" panose="02020603050405020304" pitchFamily="18" charset="0"/>
              </a:rPr>
              <a:t>4</a:t>
            </a:r>
            <a:r>
              <a:rPr lang="en-IN" alt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Processing Flow Chart</a:t>
            </a:r>
            <a:endParaRPr lang="en-US" dirty="0">
              <a:latin typeface="Times New Roman" panose="02020603050405020304" pitchFamily="18" charset="0"/>
              <a:cs typeface="Times New Roman" panose="02020603050405020304" pitchFamily="18" charset="0"/>
            </a:endParaRPr>
          </a:p>
        </p:txBody>
      </p:sp>
      <p:pic>
        <p:nvPicPr>
          <p:cNvPr id="11" name="Content Placeholder 10"/>
          <p:cNvPicPr>
            <a:picLocks noChangeAspect="1"/>
          </p:cNvPicPr>
          <p:nvPr>
            <p:ph sz="half" idx="2"/>
          </p:nvPr>
        </p:nvPicPr>
        <p:blipFill>
          <a:blip r:embed="rId5"/>
          <a:srcRect r="52019"/>
          <a:stretch>
            <a:fillRect/>
          </a:stretch>
        </p:blipFill>
        <p:spPr>
          <a:xfrm>
            <a:off x="3352800" y="1487805"/>
            <a:ext cx="2286000" cy="4295775"/>
          </a:xfrm>
          <a:prstGeom prst="rect">
            <a:avLst/>
          </a:prstGeom>
        </p:spPr>
      </p:pic>
      <p:pic>
        <p:nvPicPr>
          <p:cNvPr id="12" name="Picture 11"/>
          <p:cNvPicPr>
            <a:picLocks noChangeAspect="1"/>
          </p:cNvPicPr>
          <p:nvPr/>
        </p:nvPicPr>
        <p:blipFill>
          <a:blip r:embed="rId6"/>
          <a:stretch>
            <a:fillRect/>
          </a:stretch>
        </p:blipFill>
        <p:spPr>
          <a:xfrm>
            <a:off x="5076825" y="3733800"/>
            <a:ext cx="1626870" cy="45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sym typeface="+mn-ea"/>
              </a:rPr>
              <a:t>METHODOLOGY</a:t>
            </a:r>
            <a:endParaRPr lang="en-US" b="1" dirty="0">
              <a:latin typeface="Times New Roman" panose="02020603050405020304" pitchFamily="18" charset="0"/>
              <a:cs typeface="Times New Roman" panose="02020603050405020304" pitchFamily="18" charset="0"/>
            </a:endParaRPr>
          </a:p>
        </p:txBody>
      </p:sp>
      <p:sp>
        <p:nvSpPr>
          <p:cNvPr id="15" name="Content Placeholder 2"/>
          <p:cNvSpPr>
            <a:spLocks noGrp="1"/>
          </p:cNvSpPr>
          <p:nvPr>
            <p:ph sz="half" idx="1"/>
          </p:nvPr>
        </p:nvSpPr>
        <p:spPr/>
        <p:txBody>
          <a:bodyPr/>
          <a:lstStyle/>
          <a:p>
            <a:pPr marL="0" indent="0">
              <a:buNone/>
            </a:pPr>
            <a:r>
              <a:rPr lang="en-US" dirty="0"/>
              <a:t>                      </a:t>
            </a:r>
            <a:endParaRPr lang="en-US" dirty="0"/>
          </a:p>
        </p:txBody>
      </p:sp>
      <p:sp>
        <p:nvSpPr>
          <p:cNvPr id="16" name="Content Placeholder 2"/>
          <p:cNvSpPr txBox="1"/>
          <p:nvPr/>
        </p:nvSpPr>
        <p:spPr>
          <a:xfrm>
            <a:off x="5334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t>                      </a:t>
            </a:r>
            <a:endParaRPr lang="en-US"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933090" y="3603581"/>
              <a:ext cx="319320" cy="64080"/>
            </p14:xfrm>
          </p:contentPart>
        </mc:Choice>
        <mc:Fallback xmlns="">
          <p:pic>
            <p:nvPicPr>
              <p:cNvPr id="4" name="Ink 3"/>
            </p:nvPicPr>
            <p:blipFill>
              <a:blip r:embed="rId2"/>
            </p:blipFill>
            <p:spPr>
              <a:xfrm>
                <a:off x="2933090" y="3603581"/>
                <a:ext cx="319320" cy="64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3237650" y="3623021"/>
              <a:ext cx="66960" cy="48600"/>
            </p14:xfrm>
          </p:contentPart>
        </mc:Choice>
        <mc:Fallback xmlns="">
          <p:pic>
            <p:nvPicPr>
              <p:cNvPr id="5" name="Ink 4"/>
            </p:nvPicPr>
            <p:blipFill>
              <a:blip r:embed="rId4"/>
            </p:blipFill>
            <p:spPr>
              <a:xfrm>
                <a:off x="3237650" y="3623021"/>
                <a:ext cx="66960" cy="48600"/>
              </a:xfrm>
              <a:prstGeom prst="rect"/>
            </p:spPr>
          </p:pic>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8" name="Content Placeholder 7"/>
          <p:cNvSpPr/>
          <p:nvPr>
            <p:ph sz="half" idx="2"/>
          </p:nvPr>
        </p:nvSpPr>
        <p:spPr>
          <a:xfrm>
            <a:off x="473710" y="1600200"/>
            <a:ext cx="8213090" cy="4867275"/>
          </a:xfrm>
        </p:spPr>
        <p:txBody>
          <a:bodyPr>
            <a:normAutofit lnSpcReduction="10000"/>
          </a:bodyPr>
          <a:p>
            <a:r>
              <a:rPr lang="en-US">
                <a:latin typeface="Times New Roman" panose="02020603050405020304" pitchFamily="18" charset="0"/>
                <a:cs typeface="Times New Roman" panose="02020603050405020304" pitchFamily="18" charset="0"/>
              </a:rPr>
              <a:t>Text-To-Speech (TTS) Software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Optical Character Recognition (OCR) Software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Camera Module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Audio Output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Wearable Design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Battery Life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User Interface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Accessibility Features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Wireless Connectivity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Open-Source Software</a:t>
            </a:r>
            <a:endParaRPr lang="en-US" dirty="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525"/>
            <a:ext cx="7772400" cy="1470025"/>
          </a:xfrm>
        </p:spPr>
        <p:txBody>
          <a:bodyPr/>
          <a:lstStyle/>
          <a:p>
            <a:r>
              <a:rPr lang="en-US" b="1" dirty="0">
                <a:latin typeface="Times New Roman" panose="02020603050405020304" pitchFamily="18" charset="0"/>
                <a:cs typeface="Times New Roman" panose="02020603050405020304" pitchFamily="18" charset="0"/>
              </a:rPr>
              <a:t>SOFTWARE DETAILS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606550"/>
            <a:ext cx="7772400" cy="4766945"/>
          </a:xfrm>
        </p:spPr>
        <p:txBody>
          <a:bodyPr>
            <a:normAutofit/>
          </a:bodyPr>
          <a:lstStyle/>
          <a:p>
            <a:pPr marL="342900" indent="-3429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Raspberry Pi OS</a:t>
            </a:r>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OpenCV</a:t>
            </a:r>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Tesseract OCR</a:t>
            </a:r>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Pyttsx3</a:t>
            </a:r>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GPIO Zero</a:t>
            </a:r>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Git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a:t>
            </a:r>
            <a:r>
              <a:rPr lang="en-US" altLang="en-IN" b="1" dirty="0">
                <a:latin typeface="Times New Roman" panose="02020603050405020304" pitchFamily="18" charset="0"/>
                <a:cs typeface="Times New Roman" panose="02020603050405020304" pitchFamily="18" charset="0"/>
              </a:rPr>
              <a:t>ARDWARE DETAILS</a:t>
            </a:r>
            <a:endParaRPr lang="en-US" alt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Raspberry Pi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Camera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Display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Battery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Audio output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Input devices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Sensors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Enclosure</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CONCLUSION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0000"/>
          </a:bodyPr>
          <a:p>
            <a:pPr marL="0" indent="0" algn="just">
              <a:buNone/>
            </a:pPr>
            <a:r>
              <a:rPr lang="en-US">
                <a:latin typeface="Times New Roman" panose="02020603050405020304" pitchFamily="18" charset="0"/>
                <a:cs typeface="Times New Roman" panose="02020603050405020304" pitchFamily="18" charset="0"/>
              </a:rPr>
              <a:t>The proposed wearable assistive device provides simple and effective assistance to the visually impaired by aiding them to read any text available with them using an efficient algorithm. The model possesses various advantages such as </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portability, computational effectiveness and affordability when compared to the other existing technologies. Despite this,various shortcomings of this technology includes the requirement of sensitivity to varying lighting conditions</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REFERENCE</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pPr marL="0" indent="0">
              <a:buNone/>
            </a:pPr>
            <a:r>
              <a:rPr lang="en-US" dirty="0"/>
              <a:t> 			</a:t>
            </a:r>
            <a:endParaRPr lang="en-US" dirty="0"/>
          </a:p>
          <a:p>
            <a:pPr marL="0" indent="0">
              <a:buNone/>
            </a:pPr>
            <a:r>
              <a:rPr lang="en-US" dirty="0"/>
              <a:t>		       </a:t>
            </a:r>
            <a:endParaRPr lang="en-US" dirty="0"/>
          </a:p>
          <a:p>
            <a:pPr marL="0" indent="0">
              <a:buNone/>
            </a:pPr>
            <a:r>
              <a:rPr lang="en-US" dirty="0"/>
              <a:t>	</a:t>
            </a:r>
            <a:endParaRPr lang="en-US" sz="4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graphicFrame>
        <p:nvGraphicFramePr>
          <p:cNvPr id="8" name="Table 6"/>
          <p:cNvGraphicFramePr>
            <a:graphicFrameLocks noGrp="1"/>
          </p:cNvGraphicFramePr>
          <p:nvPr>
            <p:ph sz="half" idx="2"/>
          </p:nvPr>
        </p:nvGraphicFramePr>
        <p:xfrm>
          <a:off x="457200" y="1524000"/>
          <a:ext cx="8267700" cy="4848860"/>
        </p:xfrm>
        <a:graphic>
          <a:graphicData uri="http://schemas.openxmlformats.org/drawingml/2006/table">
            <a:tbl>
              <a:tblPr firstRow="1" bandRow="1">
                <a:tableStyleId>{5C22544A-7EE6-4342-B048-85BDC9FD1C3A}</a:tableStyleId>
              </a:tblPr>
              <a:tblGrid>
                <a:gridCol w="617855"/>
                <a:gridCol w="7649845"/>
              </a:tblGrid>
              <a:tr h="1005840">
                <a:tc>
                  <a:txBody>
                    <a:bodyPr/>
                    <a:p>
                      <a:pPr>
                        <a:lnSpc>
                          <a:spcPct val="150000"/>
                        </a:lnSpc>
                      </a:pPr>
                      <a:r>
                        <a:rPr lang="en-US" sz="2200" b="0" dirty="0">
                          <a:solidFill>
                            <a:schemeClr val="tx1"/>
                          </a:solidFill>
                          <a:latin typeface="Times New Roman" panose="02020603050405020304" pitchFamily="18" charset="0"/>
                          <a:cs typeface="Times New Roman" panose="02020603050405020304" pitchFamily="18" charset="0"/>
                        </a:rPr>
                        <a:t>[1]</a:t>
                      </a:r>
                      <a:endParaRPr lang="en-IN" sz="22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marL="0" marR="0" lvl="0" indent="0" algn="just" defTabSz="914400" rtl="0" eaLnBrk="1" fontAlgn="auto" latinLnBrk="0" hangingPunct="1">
                        <a:lnSpc>
                          <a:spcPct val="150000"/>
                        </a:lnSpc>
                        <a:spcBef>
                          <a:spcPts val="0"/>
                        </a:spcBef>
                        <a:spcAft>
                          <a:spcPts val="0"/>
                        </a:spcAft>
                        <a:buClrTx/>
                        <a:buSzTx/>
                        <a:buFontTx/>
                        <a:buNone/>
                        <a:defRPr/>
                      </a:pPr>
                      <a:r>
                        <a:rPr sz="2000" b="0" dirty="0">
                          <a:solidFill>
                            <a:schemeClr val="tx1"/>
                          </a:solidFill>
                          <a:latin typeface="Times New Roman" panose="02020603050405020304" pitchFamily="18" charset="0"/>
                          <a:cs typeface="Times New Roman" panose="02020603050405020304" pitchFamily="18" charset="0"/>
                        </a:rPr>
                        <a:t>Visual impairment and blindness 2010," 2013. [Online]. Available: http:// www.who.int/blindness/data_maps/</a:t>
                      </a:r>
                      <a:endParaRPr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05840">
                <a:tc>
                  <a:txBody>
                    <a:bodyPr/>
                    <a:p>
                      <a:pPr>
                        <a:lnSpc>
                          <a:spcPct val="150000"/>
                        </a:lnSpc>
                      </a:pPr>
                      <a:r>
                        <a:rPr lang="en-US" sz="2200" b="0" dirty="0">
                          <a:solidFill>
                            <a:schemeClr val="tx1"/>
                          </a:solidFill>
                          <a:latin typeface="Times New Roman" panose="02020603050405020304" pitchFamily="18" charset="0"/>
                          <a:cs typeface="Times New Roman" panose="02020603050405020304" pitchFamily="18" charset="0"/>
                        </a:rPr>
                        <a:t>[2]</a:t>
                      </a:r>
                      <a:endParaRPr lang="en-IN" sz="22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marL="0" marR="0" lvl="0" indent="0" algn="just" defTabSz="914400" rtl="0" eaLnBrk="1" fontAlgn="auto" latinLnBrk="0" hangingPunct="1">
                        <a:lnSpc>
                          <a:spcPct val="150000"/>
                        </a:lnSpc>
                        <a:spcBef>
                          <a:spcPts val="0"/>
                        </a:spcBef>
                        <a:spcAft>
                          <a:spcPts val="0"/>
                        </a:spcAft>
                        <a:buClrTx/>
                        <a:buSzTx/>
                        <a:buFontTx/>
                        <a:buNone/>
                        <a:defRPr/>
                      </a:pPr>
                      <a:r>
                        <a:rPr lang="en-IN" sz="2000">
                          <a:latin typeface="Times New Roman" panose="02020603050405020304" pitchFamily="18" charset="0"/>
                          <a:ea typeface="Times New Roman" panose="02020603050405020304" pitchFamily="18" charset="0"/>
                          <a:sym typeface="+mn-ea"/>
                        </a:rPr>
                        <a:t>Trupti Shah and Sangeeta Parshionikar :Efficient Portable Camera Based Text to Speech Converter for Blind Person</a:t>
                      </a:r>
                      <a:r>
                        <a:rPr lang="en-IN" sz="2000" dirty="0">
                          <a:latin typeface="Times New Roman" panose="02020603050405020304" pitchFamily="18" charset="0"/>
                          <a:ea typeface="Times New Roman" panose="02020603050405020304" pitchFamily="18" charset="0"/>
                          <a:sym typeface="+mn-ea"/>
                        </a:rPr>
                        <a:t>. </a:t>
                      </a:r>
                      <a:endParaRPr lang="en-IN" sz="2000" b="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463040">
                <a:tc>
                  <a:txBody>
                    <a:bodyPr/>
                    <a:p>
                      <a:pPr>
                        <a:lnSpc>
                          <a:spcPct val="150000"/>
                        </a:lnSpc>
                      </a:pPr>
                      <a:r>
                        <a:rPr lang="en-US" sz="2200" b="0" dirty="0">
                          <a:solidFill>
                            <a:schemeClr val="tx1"/>
                          </a:solidFill>
                          <a:latin typeface="Times New Roman" panose="02020603050405020304" pitchFamily="18" charset="0"/>
                          <a:cs typeface="Times New Roman" panose="02020603050405020304" pitchFamily="18" charset="0"/>
                        </a:rPr>
                        <a:t>[3]</a:t>
                      </a:r>
                      <a:endParaRPr lang="en-IN" sz="22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just">
                        <a:lnSpc>
                          <a:spcPct val="150000"/>
                        </a:lnSpc>
                      </a:pPr>
                      <a:r>
                        <a:rPr lang="en-IN" sz="2000">
                          <a:latin typeface="Times New Roman" panose="02020603050405020304" pitchFamily="18" charset="0"/>
                          <a:ea typeface="Times New Roman" panose="02020603050405020304" pitchFamily="18" charset="0"/>
                          <a:sym typeface="+mn-ea"/>
                        </a:rPr>
                        <a:t>Arunima B Krishna, Meghana Hari and Dr. Sudheer A.P : Word Based Text Extraction Algorithm Implementation in Wearable Assistive Device for the Blind</a:t>
                      </a:r>
                      <a:r>
                        <a:rPr lang="en-IN" sz="2000" dirty="0">
                          <a:latin typeface="Times New Roman" panose="02020603050405020304" pitchFamily="18" charset="0"/>
                          <a:ea typeface="Times New Roman" panose="02020603050405020304" pitchFamily="18" charset="0"/>
                          <a:sym typeface="+mn-ea"/>
                        </a:rPr>
                        <a:t>. </a:t>
                      </a:r>
                      <a:endParaRPr lang="en-IN" sz="2000" b="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374140">
                <a:tc>
                  <a:txBody>
                    <a:bodyPr/>
                    <a:p>
                      <a:pPr marL="0" marR="0" lvl="0" indent="0" algn="l" defTabSz="914400" rtl="0" eaLnBrk="1" fontAlgn="auto" latinLnBrk="0" hangingPunct="1">
                        <a:lnSpc>
                          <a:spcPct val="150000"/>
                        </a:lnSpc>
                        <a:spcBef>
                          <a:spcPts val="0"/>
                        </a:spcBef>
                        <a:spcAft>
                          <a:spcPts val="0"/>
                        </a:spcAft>
                        <a:buClrTx/>
                        <a:buSzTx/>
                        <a:buFontTx/>
                        <a:buNone/>
                        <a:defRPr/>
                      </a:pPr>
                      <a:r>
                        <a:rPr lang="en-US" sz="2200" b="0" dirty="0">
                          <a:solidFill>
                            <a:schemeClr val="tx1"/>
                          </a:solidFill>
                          <a:latin typeface="Times New Roman" panose="02020603050405020304" pitchFamily="18" charset="0"/>
                          <a:cs typeface="Times New Roman" panose="02020603050405020304" pitchFamily="18" charset="0"/>
                        </a:rPr>
                        <a:t>[4]</a:t>
                      </a:r>
                      <a:endParaRPr lang="en-IN" sz="2200" b="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22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marL="0" marR="0" lvl="0" indent="0" algn="just" defTabSz="914400" rtl="0" eaLnBrk="1" fontAlgn="auto" latinLnBrk="0" hangingPunct="1">
                        <a:lnSpc>
                          <a:spcPct val="150000"/>
                        </a:lnSpc>
                        <a:spcBef>
                          <a:spcPts val="0"/>
                        </a:spcBef>
                        <a:spcAft>
                          <a:spcPts val="0"/>
                        </a:spcAft>
                        <a:buClrTx/>
                        <a:buSzTx/>
                        <a:buFontTx/>
                        <a:buNone/>
                        <a:defRPr/>
                      </a:pPr>
                      <a:r>
                        <a:rPr lang="en-IN" sz="2000">
                          <a:latin typeface="Times New Roman" panose="02020603050405020304" pitchFamily="18" charset="0"/>
                          <a:ea typeface="Times New Roman" panose="02020603050405020304" pitchFamily="18" charset="0"/>
                          <a:sym typeface="+mn-ea"/>
                        </a:rPr>
                        <a:t>Shalini Sonth and Jagadish S. Kallimani : OCR based facilitator for the visually challenged</a:t>
                      </a:r>
                      <a:r>
                        <a:rPr lang="en-IN" sz="2000" dirty="0">
                          <a:latin typeface="Times New Roman" panose="02020603050405020304" pitchFamily="18" charset="0"/>
                          <a:ea typeface="Times New Roman" panose="02020603050405020304" pitchFamily="18" charset="0"/>
                          <a:sym typeface="+mn-ea"/>
                        </a:rPr>
                        <a:t>. </a:t>
                      </a:r>
                      <a:endParaRPr lang="en-IN" sz="2000" b="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09710" cy="3909060"/>
          </a:xfrm>
        </p:spPr>
        <p:txBody>
          <a:bodyPr>
            <a:normAutofit/>
          </a:bodyPr>
          <a:lstStyle/>
          <a:p>
            <a:pPr marL="0" indent="0" algn="ctr">
              <a:buNone/>
            </a:pPr>
            <a:r>
              <a:rPr lang="en-US" dirty="0"/>
              <a:t> 			</a:t>
            </a:r>
            <a:endParaRPr lang="en-US" dirty="0"/>
          </a:p>
          <a:p>
            <a:pPr marL="0" indent="0" algn="ctr">
              <a:buNone/>
            </a:pPr>
            <a:r>
              <a:rPr lang="en-US" dirty="0"/>
              <a:t>		       </a:t>
            </a:r>
            <a:endParaRPr lang="en-US" dirty="0"/>
          </a:p>
          <a:p>
            <a:pPr marL="0" indent="0" algn="ctr">
              <a:buNone/>
            </a:pPr>
            <a:r>
              <a:rPr lang="en-US" sz="7200" b="1" dirty="0">
                <a:latin typeface="Times New Roman" panose="02020603050405020304" pitchFamily="18" charset="0"/>
                <a:cs typeface="Times New Roman" panose="02020603050405020304" pitchFamily="18" charset="0"/>
              </a:rPr>
              <a:t>THANK</a:t>
            </a:r>
            <a:r>
              <a:rPr lang="en-IN" altLang="en-US" sz="7200" b="1"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YOU</a:t>
            </a:r>
            <a:endParaRPr lang="en-US" sz="7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TextBox 3"/>
          <p:cNvSpPr txBox="1"/>
          <p:nvPr/>
        </p:nvSpPr>
        <p:spPr>
          <a:xfrm>
            <a:off x="685800" y="1371600"/>
            <a:ext cx="7215505" cy="5262245"/>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Abstract</a:t>
            </a:r>
            <a:endParaRPr lang="en-US" sz="2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Survey</a:t>
            </a:r>
            <a:endParaRPr lang="en-US" sz="2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endParaRPr lang="en-US" sz="2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Results</a:t>
            </a:r>
            <a:endParaRPr lang="en-US" sz="2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In recent times, several technical systems have been developed to assist the visually impaired. One such system is Braille, which can be quite expensive to print. To address this issue, a wearable assistive device has been created, which can convert text into acoustic output, enabling the user to read any form of text. This device uses a Raspberry Pi based system with  camera to assist the visually impaired in reading textual data. The device also includes an LDR sensor that detects the ambient light conditions and turns on the light accordingly. Additionally, the system uses a novel methodology to extract the word pointed by the finger and convert it to audio output using an OCR engine and a TTS converter.</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INTRODUCTION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p>
            <a:r>
              <a:rPr lang="en-US" b="1">
                <a:latin typeface="Times New Roman" panose="02020603050405020304" pitchFamily="18" charset="0"/>
                <a:cs typeface="Times New Roman" panose="02020603050405020304" pitchFamily="18" charset="0"/>
              </a:rPr>
              <a:t>Image Processing </a:t>
            </a:r>
            <a:endParaRPr lang="en-US" b="1">
              <a:latin typeface="Times New Roman" panose="02020603050405020304" pitchFamily="18" charset="0"/>
              <a:cs typeface="Times New Roman" panose="02020603050405020304" pitchFamily="18" charset="0"/>
            </a:endParaRPr>
          </a:p>
          <a:p>
            <a:pPr marL="457200" lvl="1" indent="0" algn="just">
              <a:buNone/>
            </a:pPr>
            <a:r>
              <a:rPr lang="en-US">
                <a:latin typeface="Times New Roman" panose="02020603050405020304" pitchFamily="18" charset="0"/>
                <a:cs typeface="Times New Roman" panose="02020603050405020304" pitchFamily="18" charset="0"/>
              </a:rPr>
              <a:t>	Image processing is a way to convert an image to a digital aspect and perform certain functions on it, in order to get an enhanced image or extract other useful information from it. It is a type of signal time when the input is an image, such as a video frame or </a:t>
            </a:r>
            <a:endParaRPr lang="en-US">
              <a:latin typeface="Times New Roman" panose="02020603050405020304" pitchFamily="18" charset="0"/>
              <a:cs typeface="Times New Roman" panose="02020603050405020304" pitchFamily="18" charset="0"/>
            </a:endParaRPr>
          </a:p>
          <a:p>
            <a:pPr marL="457200" lvl="1" indent="0" algn="just">
              <a:buNone/>
            </a:pPr>
            <a:r>
              <a:rPr lang="en-US">
                <a:latin typeface="Times New Roman" panose="02020603050405020304" pitchFamily="18" charset="0"/>
                <a:cs typeface="Times New Roman" panose="02020603050405020304" pitchFamily="18" charset="0"/>
              </a:rPr>
              <a:t>image and output can be an image or features associated with that image.</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33400"/>
            <a:ext cx="8229600" cy="5728335"/>
          </a:xfrm>
        </p:spPr>
        <p:txBody>
          <a:bodyPr>
            <a:normAutofit fontScale="70000"/>
          </a:bodyPr>
          <a:p>
            <a:pPr algn="just"/>
            <a:r>
              <a:rPr lang="en-US" b="1">
                <a:latin typeface="Times New Roman" panose="02020603050405020304" pitchFamily="18" charset="0"/>
                <a:cs typeface="Times New Roman" panose="02020603050405020304" pitchFamily="18" charset="0"/>
                <a:sym typeface="+mn-ea"/>
              </a:rPr>
              <a:t>AI Enabled IoT </a:t>
            </a:r>
            <a:endParaRPr lang="en-US" b="1">
              <a:latin typeface="Times New Roman" panose="02020603050405020304" pitchFamily="18" charset="0"/>
              <a:cs typeface="Times New Roman" panose="02020603050405020304" pitchFamily="18" charset="0"/>
              <a:sym typeface="+mn-ea"/>
            </a:endParaRPr>
          </a:p>
          <a:p>
            <a:pPr marL="457200" lvl="1" indent="0" algn="just">
              <a:buNone/>
            </a:pPr>
            <a:r>
              <a:rPr lang="en-US" sz="3200">
                <a:latin typeface="Times New Roman" panose="02020603050405020304" pitchFamily="18" charset="0"/>
                <a:cs typeface="Times New Roman" panose="02020603050405020304" pitchFamily="18" charset="0"/>
                <a:sym typeface="+mn-ea"/>
              </a:rPr>
              <a:t>	IoT is about sensors implanted into machines, which offer streams of data through internet connectivity. All IoT related services inevitably follow five basic steps called create, communicate, aggregate, analyse, and act. </a:t>
            </a:r>
            <a:endParaRPr lang="en-US" sz="3200">
              <a:latin typeface="Times New Roman" panose="02020603050405020304" pitchFamily="18" charset="0"/>
              <a:cs typeface="Times New Roman" panose="02020603050405020304" pitchFamily="18" charset="0"/>
            </a:endParaRPr>
          </a:p>
          <a:p>
            <a:pPr marL="457200" lvl="1" indent="0" algn="just">
              <a:buNone/>
            </a:pPr>
            <a:r>
              <a:rPr lang="en-US" sz="3200">
                <a:latin typeface="Times New Roman" panose="02020603050405020304" pitchFamily="18" charset="0"/>
                <a:cs typeface="Times New Roman" panose="02020603050405020304" pitchFamily="18" charset="0"/>
                <a:sym typeface="+mn-ea"/>
              </a:rPr>
              <a:t>	While IoT provides data, artificial intelligence acquires the power to unlock responses, offering both creativity and context to drive smart actions. As the data delivered from the sensor can be analyzed with AI, businesses can make informed decisions.</a:t>
            </a:r>
            <a:endParaRPr lang="en-US" b="1">
              <a:latin typeface="Times New Roman" panose="02020603050405020304" pitchFamily="18" charset="0"/>
              <a:cs typeface="Times New Roman" panose="02020603050405020304" pitchFamily="18" charset="0"/>
              <a:sym typeface="+mn-ea"/>
            </a:endParaRPr>
          </a:p>
          <a:p>
            <a:pPr algn="just"/>
            <a:r>
              <a:rPr lang="en-US" b="1">
                <a:latin typeface="Times New Roman" panose="02020603050405020304" pitchFamily="18" charset="0"/>
                <a:cs typeface="Times New Roman" panose="02020603050405020304" pitchFamily="18" charset="0"/>
              </a:rPr>
              <a:t>Text to speech </a:t>
            </a:r>
            <a:endParaRPr lang="en-US" b="1">
              <a:latin typeface="Times New Roman" panose="02020603050405020304" pitchFamily="18" charset="0"/>
              <a:cs typeface="Times New Roman" panose="02020603050405020304" pitchFamily="18" charset="0"/>
            </a:endParaRPr>
          </a:p>
          <a:p>
            <a:pPr marL="457200" lvl="1" indent="0" algn="just">
              <a:buNone/>
            </a:pPr>
            <a:r>
              <a:rPr lang="en-US">
                <a:latin typeface="Times New Roman" panose="02020603050405020304" pitchFamily="18" charset="0"/>
                <a:cs typeface="Times New Roman" panose="02020603050405020304" pitchFamily="18" charset="0"/>
              </a:rPr>
              <a:t>	eSpeak is a compact open source software speech synthesizer for English and other languages, and is used to convert the text file to audio output which is heard via an audio output device such as earphones. Python 3 wrapper for eSpeak is utilized to implement the algorithm. </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LITERATURE SURVEY</a:t>
            </a:r>
            <a:endParaRPr lang="en-US"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762000" y="1676400"/>
            <a:ext cx="7639685" cy="4526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PROBLEM STATEMENT</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lgn="just">
              <a:buNone/>
            </a:pPr>
            <a:r>
              <a:rPr lang="en-US" sz="2800"/>
              <a:t>“Wearable Assistive Device for the Blind Using Word Based Text Extraction Algorithm ”</a:t>
            </a:r>
            <a:endParaRPr lang="en-US" sz="28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27305" indent="0" algn="just">
              <a:lnSpc>
                <a:spcPct val="150000"/>
              </a:lnSpc>
              <a:spcBef>
                <a:spcPts val="0"/>
              </a:spcBef>
              <a:spcAft>
                <a:spcPts val="80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The objectives of the proposed work is to :  </a:t>
            </a: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305" lvl="0" indent="-342900" algn="just">
              <a:lnSpc>
                <a:spcPct val="150000"/>
              </a:lnSpc>
              <a:spcBef>
                <a:spcPts val="0"/>
              </a:spcBef>
              <a:spcAft>
                <a:spcPts val="0"/>
              </a:spcAft>
              <a:buFont typeface="Symbol" panose="05050102010706020507" pitchFamily="18" charset="2"/>
              <a:buChar char=""/>
            </a:pPr>
            <a:r>
              <a:rPr lang="en-IN" alt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Detect the ambient light condition</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305" lvl="0" indent="-342900" algn="just">
              <a:lnSpc>
                <a:spcPct val="150000"/>
              </a:lnSpc>
              <a:spcBef>
                <a:spcPts val="0"/>
              </a:spcBef>
              <a:spcAft>
                <a:spcPts val="0"/>
              </a:spcAft>
              <a:buFont typeface="Symbol" panose="05050102010706020507" pitchFamily="18" charset="2"/>
              <a:buChar char=""/>
            </a:pPr>
            <a:r>
              <a:rPr lang="en-IN" altLang="en-US" sz="2100" dirty="0">
                <a:effectLst/>
                <a:latin typeface="Times New Roman" panose="02020603050405020304" pitchFamily="18" charset="0"/>
                <a:ea typeface="Calibri" panose="020F0502020204030204" pitchFamily="34" charset="0"/>
                <a:cs typeface="Times New Roman" panose="02020603050405020304" pitchFamily="18" charset="0"/>
              </a:rPr>
              <a:t>To detect whether the text is upright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305" lvl="0" indent="-342900" algn="just">
              <a:lnSpc>
                <a:spcPct val="150000"/>
              </a:lnSpc>
              <a:spcBef>
                <a:spcPts val="0"/>
              </a:spcBef>
              <a:spcAft>
                <a:spcPts val="800"/>
              </a:spcAft>
              <a:buFont typeface="Symbol" panose="05050102010706020507" pitchFamily="18" charset="2"/>
              <a:buChar char=""/>
            </a:pPr>
            <a:r>
              <a:rPr lang="en-IN" altLang="en-US" sz="2100" dirty="0">
                <a:effectLst/>
                <a:latin typeface="Times New Roman" panose="02020603050405020304" pitchFamily="18" charset="0"/>
                <a:ea typeface="Calibri" panose="020F0502020204030204" pitchFamily="34" charset="0"/>
                <a:cs typeface="Times New Roman" panose="02020603050405020304" pitchFamily="18" charset="0"/>
              </a:rPr>
              <a:t>Image to text conversion, then the extracted text is converted to speech</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27305" indent="0" algn="just">
              <a:lnSpc>
                <a:spcPts val="16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sp>
        <p:nvSpPr>
          <p:cNvPr id="15" name="Content Placeholder 2"/>
          <p:cNvSpPr>
            <a:spLocks noGrp="1"/>
          </p:cNvSpPr>
          <p:nvPr>
            <p:ph sz="half" idx="1"/>
          </p:nvPr>
        </p:nvSpPr>
        <p:spPr/>
        <p:txBody>
          <a:bodyPr/>
          <a:lstStyle/>
          <a:p>
            <a:pPr marL="0" indent="0">
              <a:buNone/>
            </a:pPr>
            <a:r>
              <a:rPr lang="en-US" dirty="0"/>
              <a:t>                      </a:t>
            </a:r>
            <a:endParaRPr lang="en-US" dirty="0"/>
          </a:p>
        </p:txBody>
      </p:sp>
      <p:sp>
        <p:nvSpPr>
          <p:cNvPr id="16" name="Content Placeholder 2"/>
          <p:cNvSpPr txBox="1"/>
          <p:nvPr/>
        </p:nvSpPr>
        <p:spPr>
          <a:xfrm>
            <a:off x="53975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t>                      </a:t>
            </a:r>
            <a:endParaRPr lang="en-US"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933090" y="3603581"/>
              <a:ext cx="319320" cy="64080"/>
            </p14:xfrm>
          </p:contentPart>
        </mc:Choice>
        <mc:Fallback xmlns="">
          <p:pic>
            <p:nvPicPr>
              <p:cNvPr id="4" name="Ink 3"/>
            </p:nvPicPr>
            <p:blipFill>
              <a:blip r:embed="rId2"/>
            </p:blipFill>
            <p:spPr>
              <a:xfrm>
                <a:off x="2933090" y="3603581"/>
                <a:ext cx="319320" cy="64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3237650" y="3623021"/>
              <a:ext cx="66960" cy="48600"/>
            </p14:xfrm>
          </p:contentPart>
        </mc:Choice>
        <mc:Fallback xmlns="">
          <p:pic>
            <p:nvPicPr>
              <p:cNvPr id="5" name="Ink 4"/>
            </p:nvPicPr>
            <p:blipFill>
              <a:blip r:embed="rId4"/>
            </p:blipFill>
            <p:spPr>
              <a:xfrm>
                <a:off x="3237650" y="3623021"/>
                <a:ext cx="66960" cy="48600"/>
              </a:xfrm>
              <a:prstGeom prst="rect"/>
            </p:spPr>
          </p:pic>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3" name="TextBox 2"/>
          <p:cNvSpPr txBox="1"/>
          <p:nvPr/>
        </p:nvSpPr>
        <p:spPr>
          <a:xfrm>
            <a:off x="2819400" y="6308725"/>
            <a:ext cx="3670300"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a:t>
            </a:r>
            <a:r>
              <a:rPr lang="en-IN" altLang="en-US" b="1"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Basic Structure of the Device</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ph sz="half" idx="2"/>
          </p:nvPr>
        </p:nvPicPr>
        <p:blipFill>
          <a:blip r:embed="rId5"/>
          <a:stretch>
            <a:fillRect/>
          </a:stretch>
        </p:blipFill>
        <p:spPr>
          <a:xfrm>
            <a:off x="2933065" y="1676400"/>
            <a:ext cx="3411220" cy="45262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5211</Words>
  <Application>WPS Presentation</Application>
  <PresentationFormat>On-screen Show (4:3)</PresentationFormat>
  <Paragraphs>192</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Times New Roman</vt:lpstr>
      <vt:lpstr>Calibri</vt:lpstr>
      <vt:lpstr>MS PGothic</vt:lpstr>
      <vt:lpstr>Symbol</vt:lpstr>
      <vt:lpstr>Microsoft YaHei</vt:lpstr>
      <vt:lpstr>Arial Unicode MS</vt:lpstr>
      <vt:lpstr>Office Theme</vt:lpstr>
      <vt:lpstr>               </vt:lpstr>
      <vt:lpstr>Contents</vt:lpstr>
      <vt:lpstr>Introduction</vt:lpstr>
      <vt:lpstr>PowerPoint 演示文稿</vt:lpstr>
      <vt:lpstr>PowerPoint 演示文稿</vt:lpstr>
      <vt:lpstr>PowerPoint 演示文稿</vt:lpstr>
      <vt:lpstr>PowerPoint 演示文稿</vt:lpstr>
      <vt:lpstr>Objectives</vt:lpstr>
      <vt:lpstr>Methodology</vt:lpstr>
      <vt:lpstr>Methodology</vt:lpstr>
      <vt:lpstr>Methodology</vt:lpstr>
      <vt:lpstr>Methodology</vt:lpstr>
      <vt:lpstr>Methodology</vt:lpstr>
      <vt:lpstr>Software details</vt:lpstr>
      <vt:lpstr>Hardware Details</vt:lpstr>
      <vt:lpstr>PowerPoint 演示文稿</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Seminar presentation  on “Title of the seminar topic” Student Name USN Guide Name:                                    Coordinator Name:  Name                                                            Name        Designation                                Designation Dept       Dept  Hod  Dr. Jagadeesha S N  Professor and Head  Dept of CSE</dc:title>
  <dc:creator>chethan</dc:creator>
  <cp:lastModifiedBy>smgsn</cp:lastModifiedBy>
  <cp:revision>54</cp:revision>
  <dcterms:created xsi:type="dcterms:W3CDTF">2006-08-16T00:00:00Z</dcterms:created>
  <dcterms:modified xsi:type="dcterms:W3CDTF">2023-04-25T16:21:58Z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3441683586DB4F3EB99957355995EF4E</vt:lpwstr>
  </property>
  <property fmtid="{D5CDD505-2E9C-101B-9397-08002B2CF9AE}" pid="3" name="KSOProductBuildVer">
    <vt:lpwstr>1033-11.2.0.11219</vt:lpwstr>
  </property>
</Properties>
</file>