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C13E-AC0E-7356-0E48-389DD9FC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233D9-8C5A-8669-C144-3DB34B1F8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2AD0-F81F-06FC-9F72-56AA03F5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18BC-F60E-49BE-9749-F428CCDD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2C81-94C4-9CF8-41BE-3438D1FD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CB8B-7F92-9B1A-0E35-F1512FC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19AD-BBBB-080D-5F20-7DEB4AA75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8831-6C6C-EC8D-FB4D-3977ADEB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9559-59B6-8E3B-FD9E-A9669AB6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EC10-6BB4-E210-C2E9-809CA846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9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2B617-3CE9-6162-5A4B-D5BC33E2F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8F4EA-94B8-D326-B30D-96118098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7F9A-1A67-8FE8-255B-87B13432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1EB0-74C3-BA78-241D-44D7764A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65DB-92C7-2201-43CB-79D2A304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F9BA-B902-6D24-576C-822B02C6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2EA1-5CFC-E768-FE02-79EC6A9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F58A-130F-253C-F55F-75DE7A0F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2DC1-923D-374C-1C82-F8A4D373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6A6B-BC2D-09AD-45DE-A2312BC4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7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21AE-9B60-2D62-E133-ABC75D1B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8B21-4AC4-9BF2-556F-0EF7E40D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C417-42B8-5709-94EF-AEF758CD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4523-C30C-E2DD-79BF-F3AED03D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A41F-25F5-47A9-5CAD-044FE138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0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52F-EF90-FFBD-9C79-DE6E810B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CD2A-45DC-B238-3518-56E9017D1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09986-E500-45B2-96A2-24BD921A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52CF9-3A13-279B-7112-0EF25A51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63F81-B66F-7A7B-519B-6F5C9666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16B7-8E2D-CEF8-0C1D-DAC37279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C11B-11AE-C1D1-3A6E-89305A9D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8730-633C-36AF-F9DB-7039D5C9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EB36-3A32-0A0A-0FA2-46AA8838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3659-2755-0030-F5F5-0677CA49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72159-2AC6-5436-DD52-D9B89A798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29A98-A4CC-815D-9C4A-4261FFBF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B8FA9-0E15-08F2-8A3B-621E7769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AB6E4-2A35-14F2-3434-72E8CE1F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C1E6-C830-9102-9CDA-75E3D73F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F704B-39C2-261C-2BEB-67501640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44FA7-6EB7-E66A-183A-5C6E547C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B9C8C-3BD6-7B2C-1408-333DB899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A4A76-D54E-A036-40A5-EF354867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4A273-E316-6EC7-1B20-84D80A41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A42A5-53AB-5998-3341-E7E4891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F10-142F-16C3-9AC4-1838BFD1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F9A5-08AB-562E-1B2B-AE07B837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7DFD6-B2F3-1A26-C654-F25A213A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D6B9-B0EA-52F1-C2D7-30BD9A7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31A6-F332-AF0F-5B69-2893CAE8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E634-928A-7364-984F-31A63506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53CF-791F-3A73-33A9-F4D36E6D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5666A-7E60-3C02-6959-DCB919322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522A-6B9F-46B3-30FE-92831CE1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36A9-034C-4AE4-BB75-3AACCBFF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F7A-76A4-6A13-8844-A5545B82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98AD4-5AD4-05C0-E4FC-713A64FF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1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871F-0AD6-885F-54F2-D735205F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C7F4-FF32-B948-540A-3A97B94E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FDFF-45D4-FAB7-8C39-B352CCA19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C4B3-A647-4B7B-B00D-B98F2B32344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4909-5B0C-4AD0-2975-869D48644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4EBD-70E6-17B2-F4D1-AC281F6D4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E7C9-E996-4E68-A035-0C6F48930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5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3EFA-7943-2BD2-707B-FF306D2E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7631"/>
            <a:ext cx="9144000" cy="59342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3E464-04B6-2645-0C29-7DB3EB643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066" y="1732141"/>
            <a:ext cx="11154311" cy="3785082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Challenge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lacks a unified view of its sales, profit, and expense performance across regions, product lines, and time.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are unable to track KPI progress vs targets in real-time.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difficulty in identifying high cost areas, low-margin products, and inventory inefficiencies.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are often delayed or based on fragmented data.</a:t>
            </a: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8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8A88-EDE1-9EAD-694C-1A049D13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090-3A57-98A4-00C4-413AA7CC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Insights from Tableau Dashboard</a:t>
            </a:r>
          </a:p>
          <a:p>
            <a:r>
              <a:rPr lang="en-US" b="1" dirty="0"/>
              <a:t>Profitability Gap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Several products show high sales but </a:t>
            </a:r>
            <a:r>
              <a:rPr lang="en-US" b="1" dirty="0"/>
              <a:t>low or negative profit margins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Target profit is unmet</a:t>
            </a:r>
            <a:r>
              <a:rPr lang="en-US" dirty="0"/>
              <a:t> in key regions.</a:t>
            </a:r>
          </a:p>
          <a:p>
            <a:r>
              <a:rPr lang="en-US" b="1" dirty="0"/>
              <a:t>Sales 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North Region has the highest sales but also the highest COGS.</a:t>
            </a:r>
          </a:p>
          <a:p>
            <a:pPr lvl="1"/>
            <a:r>
              <a:rPr lang="en-US" dirty="0"/>
              <a:t>Significant </a:t>
            </a:r>
            <a:r>
              <a:rPr lang="en-US" b="1" dirty="0"/>
              <a:t>variation in market size</a:t>
            </a:r>
            <a:r>
              <a:rPr lang="en-US" dirty="0"/>
              <a:t> vs actual sales across states.</a:t>
            </a:r>
          </a:p>
          <a:p>
            <a:r>
              <a:rPr lang="en-US" b="1" dirty="0"/>
              <a:t>Inventory &amp; Expense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 </a:t>
            </a:r>
            <a:r>
              <a:rPr lang="en-US" b="1" dirty="0"/>
              <a:t>total expenses</a:t>
            </a:r>
            <a:r>
              <a:rPr lang="en-US" dirty="0"/>
              <a:t> in certain markets lead to reduced margins.</a:t>
            </a:r>
          </a:p>
          <a:p>
            <a:pPr lvl="1"/>
            <a:r>
              <a:rPr lang="en-US" b="1" dirty="0"/>
              <a:t>Inventory margin</a:t>
            </a:r>
            <a:r>
              <a:rPr lang="en-US" dirty="0"/>
              <a:t> is inconsistent indicating possible </a:t>
            </a:r>
            <a:r>
              <a:rPr lang="en-US" b="1" dirty="0"/>
              <a:t>overstock or underpricing</a:t>
            </a:r>
            <a:r>
              <a:rPr lang="en-US" dirty="0"/>
              <a:t>.</a:t>
            </a:r>
          </a:p>
          <a:p>
            <a:r>
              <a:rPr lang="en-US" b="1" dirty="0"/>
              <a:t>Date-wise Trends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Noticeable </a:t>
            </a:r>
            <a:r>
              <a:rPr lang="en-US" b="1" dirty="0"/>
              <a:t>seasonal spikes</a:t>
            </a:r>
            <a:r>
              <a:rPr lang="en-US" dirty="0"/>
              <a:t> or </a:t>
            </a:r>
            <a:r>
              <a:rPr lang="en-US" b="1" dirty="0"/>
              <a:t>drop-offs</a:t>
            </a:r>
            <a:r>
              <a:rPr lang="en-US" dirty="0"/>
              <a:t> in sales/profit in specific months.</a:t>
            </a:r>
          </a:p>
          <a:p>
            <a:pPr lvl="1"/>
            <a:r>
              <a:rPr lang="en-US" dirty="0"/>
              <a:t>Targets are only met during peak seasons showing a need for </a:t>
            </a:r>
            <a:r>
              <a:rPr lang="en-US" b="1" dirty="0"/>
              <a:t>better forecasting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91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E89A-19F5-2662-41E4-511C2368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via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84B6-BBCE-8C40-7ED0-C6A3875E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Strategic Solution &amp; Impact</a:t>
            </a:r>
          </a:p>
          <a:p>
            <a:r>
              <a:rPr lang="en-US" dirty="0"/>
              <a:t>Built an </a:t>
            </a:r>
            <a:r>
              <a:rPr lang="en-US" b="1" dirty="0"/>
              <a:t>interactive Tableau dashboard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Dynamic filters (Area, Product Line, Date, etc.)</a:t>
            </a:r>
          </a:p>
          <a:p>
            <a:pPr lvl="1"/>
            <a:r>
              <a:rPr lang="en-US" dirty="0"/>
              <a:t>KPI cards for real-time tracking of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Profit</a:t>
            </a:r>
            <a:r>
              <a:rPr lang="en-US" dirty="0"/>
              <a:t>, </a:t>
            </a:r>
            <a:r>
              <a:rPr lang="en-US" b="1" dirty="0"/>
              <a:t>Margin</a:t>
            </a:r>
            <a:r>
              <a:rPr lang="en-US" dirty="0"/>
              <a:t>, and </a:t>
            </a:r>
            <a:r>
              <a:rPr lang="en-US" b="1" dirty="0"/>
              <a:t>Expenses</a:t>
            </a:r>
            <a:endParaRPr lang="en-US" dirty="0"/>
          </a:p>
          <a:p>
            <a:pPr lvl="1"/>
            <a:r>
              <a:rPr lang="en-US" dirty="0"/>
              <a:t>Visualizations comparing </a:t>
            </a:r>
            <a:r>
              <a:rPr lang="en-US" b="1" dirty="0"/>
              <a:t>Actual vs Target KPIs</a:t>
            </a:r>
            <a:endParaRPr lang="en-US" dirty="0"/>
          </a:p>
          <a:p>
            <a:pPr lvl="1"/>
            <a:r>
              <a:rPr lang="en-US" dirty="0"/>
              <a:t>Trend analysis over time</a:t>
            </a:r>
          </a:p>
          <a:p>
            <a:r>
              <a:rPr lang="en-US" b="1" dirty="0"/>
              <a:t>Business Impact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Enabled faster decision-making with clear visibility of problem areas.</a:t>
            </a:r>
          </a:p>
          <a:p>
            <a:pPr lvl="1"/>
            <a:r>
              <a:rPr lang="en-US" dirty="0"/>
              <a:t>Highlighted key regions/products for cost-cutting or scaling.</a:t>
            </a:r>
          </a:p>
          <a:p>
            <a:pPr lvl="1"/>
            <a:r>
              <a:rPr lang="en-US" dirty="0"/>
              <a:t>Helped teams align efforts toward meeting </a:t>
            </a:r>
            <a:r>
              <a:rPr lang="en-US" b="1" dirty="0"/>
              <a:t>target margins and profits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Encouraged </a:t>
            </a:r>
            <a:r>
              <a:rPr lang="en-US" b="1" dirty="0"/>
              <a:t>data-driven strategies</a:t>
            </a:r>
            <a:r>
              <a:rPr lang="en-US" dirty="0"/>
              <a:t> for inventory and marketing spend.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09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269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Problem Statement</vt:lpstr>
      <vt:lpstr>Dashboard Insights</vt:lpstr>
      <vt:lpstr>Solution via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matta</dc:creator>
  <cp:lastModifiedBy>Sneha matta</cp:lastModifiedBy>
  <cp:revision>1</cp:revision>
  <dcterms:created xsi:type="dcterms:W3CDTF">2025-08-08T15:50:05Z</dcterms:created>
  <dcterms:modified xsi:type="dcterms:W3CDTF">2025-08-08T15:54:25Z</dcterms:modified>
</cp:coreProperties>
</file>