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9" r:id="rId12"/>
    <p:sldId id="263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6765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N SNEHA </a:t>
            </a:r>
            <a:endParaRPr lang="en-US" sz="2400" dirty="0"/>
          </a:p>
          <a:p>
            <a:r>
              <a:rPr lang="en-US" sz="2400" dirty="0"/>
              <a:t>REGISTER NO AND NMID: 2428B0015 AND asbruapbruap2428B0015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DEPARTMENT: CS DA</a:t>
            </a:r>
            <a:endParaRPr lang="en-US" sz="2400" dirty="0"/>
          </a:p>
          <a:p>
            <a:r>
              <a:rPr lang="en-US" sz="2400" dirty="0"/>
              <a:t>COLLEGE: PPG COLLEGE OF ATRS AND SCIENCE  /  BHARATHIYAR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36270" y="435610"/>
            <a:ext cx="9672955" cy="99695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299210"/>
            <a:ext cx="8505190" cy="45205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5800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29080" y="1755775"/>
            <a:ext cx="6106160" cy="3472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This portfolio website provides a professional and organized way to present an individual’s work and skills. It serves as astrong foundation for further development, suc as addind animations,blogs,downloadable resumes,or API-based features.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8200" y="1981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1" name="Text Box 20"/>
          <p:cNvSpPr txBox="1"/>
          <p:nvPr/>
        </p:nvSpPr>
        <p:spPr>
          <a:xfrm>
            <a:off x="1906905" y="1983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SIMPLE PORTFOLIO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14400" y="1752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891030" y="1864360"/>
            <a:ext cx="6153150" cy="3571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In today’s digital landscape,having an online presence is cruial for personal branding and career advancement.however,many individuals lack a simple,clean,andprofessional way to showcase their skills,projects,and contact information.this project aims to solve that problem by creating a light weight,responsive portfolio website that effectivel presents an individuals professional profile.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510030" y="2036445"/>
            <a:ext cx="6036945" cy="293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This project is a personal portfolio website built using HTML,CSS, and JAVASCRIPT .it includs an “About Me” section ,showcases multiple projects, provides a contact form ,and offers smooth navigation.it is designed to be responsive and user-friendly on both desktop and mobile devices.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85800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219200" y="1922145"/>
            <a:ext cx="7694930" cy="3897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The primary end users of this portfolio are:</a:t>
            </a:r>
            <a:endParaRPr lang="en-US"/>
          </a:p>
          <a:p>
            <a:endParaRPr lang="en-US"/>
          </a:p>
          <a:p>
            <a:r>
              <a:rPr lang="en-US"/>
              <a:t>Recruters and hiring managers </a:t>
            </a:r>
            <a:endParaRPr lang="en-US"/>
          </a:p>
          <a:p>
            <a:r>
              <a:rPr lang="en-US"/>
              <a:t>potential clients</a:t>
            </a:r>
            <a:endParaRPr lang="en-US"/>
          </a:p>
          <a:p>
            <a:r>
              <a:rPr lang="en-US"/>
              <a:t>fellow developers and collaborators</a:t>
            </a:r>
            <a:endParaRPr lang="en-US"/>
          </a:p>
          <a:p>
            <a:r>
              <a:rPr lang="en-US"/>
              <a:t>personal network(friends,mentors,etc.)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71800" y="1828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856355" y="1946910"/>
            <a:ext cx="5928995" cy="331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HTML5- Structure and content layout</a:t>
            </a:r>
            <a:endParaRPr lang="en-US"/>
          </a:p>
          <a:p>
            <a:r>
              <a:rPr lang="en-US"/>
              <a:t>CSS3-Styling and responsive design</a:t>
            </a:r>
            <a:endParaRPr lang="en-US"/>
          </a:p>
          <a:p>
            <a:r>
              <a:rPr lang="en-US"/>
              <a:t>JAVASCRIPT-Interactivity(e.g, form submission feedback)</a:t>
            </a:r>
            <a:endParaRPr lang="en-US"/>
          </a:p>
          <a:p>
            <a:r>
              <a:rPr lang="en-US"/>
              <a:t>Visual Studio Code-Code editor</a:t>
            </a:r>
            <a:endParaRPr lang="en-US"/>
          </a:p>
          <a:p>
            <a:r>
              <a:rPr lang="en-US"/>
              <a:t>Git &amp; GitHub-version control and hosting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672590" y="1277620"/>
            <a:ext cx="6099810" cy="4565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The design follows a minimalistics and professional aesthetic:</a:t>
            </a:r>
            <a:endParaRPr lang="en-US"/>
          </a:p>
          <a:p>
            <a:r>
              <a:rPr lang="en-US"/>
              <a:t>Header:Contains the site title and navigation links </a:t>
            </a:r>
            <a:endParaRPr lang="en-US"/>
          </a:p>
          <a:p>
            <a:r>
              <a:rPr lang="en-US"/>
              <a:t>About Section: Brief introduction wit background info </a:t>
            </a:r>
            <a:endParaRPr lang="en-US"/>
          </a:p>
          <a:p>
            <a:r>
              <a:rPr lang="en-US"/>
              <a:t>Projects Section: Highlights 2 sample projects with titles  and descriptions.</a:t>
            </a:r>
            <a:endParaRPr lang="en-US"/>
          </a:p>
          <a:p>
            <a:r>
              <a:rPr lang="en-US"/>
              <a:t>Contact Section: Simple form to collect name,email,and message</a:t>
            </a:r>
            <a:endParaRPr lang="en-US"/>
          </a:p>
          <a:p>
            <a:r>
              <a:rPr lang="en-US"/>
              <a:t>Footer:Copyright notice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768475" y="1468755"/>
            <a:ext cx="5454015" cy="3934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Fully  responsive layout </a:t>
            </a:r>
            <a:endParaRPr lang="en-US"/>
          </a:p>
          <a:p>
            <a:r>
              <a:rPr lang="en-US"/>
              <a:t>Smooth navigation with internal links </a:t>
            </a:r>
            <a:endParaRPr lang="en-US"/>
          </a:p>
          <a:p>
            <a:r>
              <a:rPr lang="en-US"/>
              <a:t>Interactive contact form with JavaScript-based confirmation message </a:t>
            </a:r>
            <a:endParaRPr lang="en-US"/>
          </a:p>
          <a:p>
            <a:r>
              <a:rPr lang="en-US"/>
              <a:t>Modular code struture(seperate HTML,CSS,JS File)</a:t>
            </a:r>
            <a:endParaRPr lang="en-US"/>
          </a:p>
          <a:p>
            <a:r>
              <a:rPr lang="en-US"/>
              <a:t>Clean, readable UI design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2417</Words>
  <Application>WPS Presentation</Application>
  <PresentationFormat>Widescreen</PresentationFormat>
  <Paragraphs>103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Calibri</vt:lpstr>
      <vt:lpstr>Office Theme</vt:lpstr>
      <vt:lpstr>Digital Portfolio  </vt:lpstr>
      <vt:lpstr>PROJECT TITLE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hp</cp:lastModifiedBy>
  <cp:revision>24</cp:revision>
  <dcterms:created xsi:type="dcterms:W3CDTF">2024-03-29T15:07:00Z</dcterms:created>
  <dcterms:modified xsi:type="dcterms:W3CDTF">2025-09-10T21:50:22Z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487D9C8F5D1E4DEAA3CA2C7BC8AE3E15_12</vt:lpwstr>
  </property>
  <property fmtid="{D5CDD505-2E9C-101B-9397-08002B2CF9AE}" pid="5" name="KSOProductBuildVer">
    <vt:lpwstr>1033-12.2.0.21931</vt:lpwstr>
  </property>
</Properties>
</file>