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3A384F-13A6-4368-B824-B6D7EF78785A}" type="datetimeFigureOut">
              <a:rPr lang="en-US" smtClean="0"/>
              <a:t>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040A65-979D-4157-862A-00A97532D831}" type="slidenum">
              <a:rPr lang="en-US" smtClean="0"/>
              <a:t>‹#›</a:t>
            </a:fld>
            <a:endParaRPr lang="en-US"/>
          </a:p>
        </p:txBody>
      </p:sp>
    </p:spTree>
    <p:extLst>
      <p:ext uri="{BB962C8B-B14F-4D97-AF65-F5344CB8AC3E}">
        <p14:creationId xmlns:p14="http://schemas.microsoft.com/office/powerpoint/2010/main" val="1708588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40A65-979D-4157-862A-00A97532D831}" type="slidenum">
              <a:rPr lang="en-US" smtClean="0"/>
              <a:t>1</a:t>
            </a:fld>
            <a:endParaRPr lang="en-US"/>
          </a:p>
        </p:txBody>
      </p:sp>
    </p:spTree>
    <p:extLst>
      <p:ext uri="{BB962C8B-B14F-4D97-AF65-F5344CB8AC3E}">
        <p14:creationId xmlns:p14="http://schemas.microsoft.com/office/powerpoint/2010/main" val="3665980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A14375-9E98-4332-8915-449D7B500A47}"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113541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A14375-9E98-4332-8915-449D7B500A47}"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326163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A14375-9E98-4332-8915-449D7B500A47}"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246288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A14375-9E98-4332-8915-449D7B500A47}"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63168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A14375-9E98-4332-8915-449D7B500A47}"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237722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A14375-9E98-4332-8915-449D7B500A47}"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47327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A14375-9E98-4332-8915-449D7B500A47}"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162024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A14375-9E98-4332-8915-449D7B500A47}"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107559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A14375-9E98-4332-8915-449D7B500A47}"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347822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A14375-9E98-4332-8915-449D7B500A47}"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104300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A14375-9E98-4332-8915-449D7B500A47}"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BF4CE-8757-499C-BFF4-2A6C9E5AE603}" type="slidenum">
              <a:rPr lang="en-US" smtClean="0"/>
              <a:t>‹#›</a:t>
            </a:fld>
            <a:endParaRPr lang="en-US"/>
          </a:p>
        </p:txBody>
      </p:sp>
    </p:spTree>
    <p:extLst>
      <p:ext uri="{BB962C8B-B14F-4D97-AF65-F5344CB8AC3E}">
        <p14:creationId xmlns:p14="http://schemas.microsoft.com/office/powerpoint/2010/main" val="148898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14375-9E98-4332-8915-449D7B500A47}" type="datetimeFigureOut">
              <a:rPr lang="en-US" smtClean="0"/>
              <a:t>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BF4CE-8757-499C-BFF4-2A6C9E5AE603}" type="slidenum">
              <a:rPr lang="en-US" smtClean="0"/>
              <a:t>‹#›</a:t>
            </a:fld>
            <a:endParaRPr lang="en-US"/>
          </a:p>
        </p:txBody>
      </p:sp>
    </p:spTree>
    <p:extLst>
      <p:ext uri="{BB962C8B-B14F-4D97-AF65-F5344CB8AC3E}">
        <p14:creationId xmlns:p14="http://schemas.microsoft.com/office/powerpoint/2010/main" val="1995089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7772400" cy="1470025"/>
          </a:xfrm>
        </p:spPr>
        <p:txBody>
          <a:bodyPr/>
          <a:lstStyle/>
          <a:p>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SCIQUS INFOTECH</a:t>
            </a:r>
            <a:r>
              <a:rPr lang="en-US" dirty="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PVT LTD</a:t>
            </a:r>
            <a:endParaRPr lang="en-US"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07504" y="1772816"/>
            <a:ext cx="8928992" cy="4896544"/>
          </a:xfrm>
        </p:spPr>
        <p:txBody>
          <a:bodyPr>
            <a:normAutofit lnSpcReduction="10000"/>
          </a:bodyPr>
          <a:lstStyle/>
          <a:p>
            <a:pPr algn="l"/>
            <a:r>
              <a:rPr lang="en-US" sz="2800" dirty="0" err="1" smtClean="0">
                <a:solidFill>
                  <a:schemeClr val="tx1"/>
                </a:solidFill>
                <a:latin typeface="Times New Roman" pitchFamily="18" charset="0"/>
                <a:cs typeface="Times New Roman" pitchFamily="18" charset="0"/>
              </a:rPr>
              <a:t>Sciqus</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infotech</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pvt</a:t>
            </a:r>
            <a:r>
              <a:rPr lang="en-US" sz="2800" dirty="0" smtClean="0">
                <a:solidFill>
                  <a:schemeClr val="tx1"/>
                </a:solidFill>
                <a:latin typeface="Times New Roman" pitchFamily="18" charset="0"/>
                <a:cs typeface="Times New Roman" pitchFamily="18" charset="0"/>
              </a:rPr>
              <a:t> ltd is a </a:t>
            </a:r>
            <a:r>
              <a:rPr lang="en-US" sz="2800" dirty="0" err="1" smtClean="0">
                <a:solidFill>
                  <a:schemeClr val="tx1"/>
                </a:solidFill>
                <a:latin typeface="Times New Roman" pitchFamily="18" charset="0"/>
                <a:cs typeface="Times New Roman" pitchFamily="18" charset="0"/>
              </a:rPr>
              <a:t>pune</a:t>
            </a:r>
            <a:r>
              <a:rPr lang="en-US" sz="2800" dirty="0" smtClean="0">
                <a:solidFill>
                  <a:schemeClr val="tx1"/>
                </a:solidFill>
                <a:latin typeface="Times New Roman" pitchFamily="18" charset="0"/>
                <a:cs typeface="Times New Roman" pitchFamily="18" charset="0"/>
              </a:rPr>
              <a:t> based on software product development company Specialized in development of –</a:t>
            </a:r>
          </a:p>
          <a:p>
            <a:pPr algn="l"/>
            <a:r>
              <a:rPr lang="en-US" sz="2800" dirty="0" smtClean="0">
                <a:solidFill>
                  <a:schemeClr val="tx1"/>
                </a:solidFill>
                <a:latin typeface="Times New Roman" pitchFamily="18" charset="0"/>
                <a:cs typeface="Times New Roman" pitchFamily="18" charset="0"/>
              </a:rPr>
              <a:t>1}Employee Portals </a:t>
            </a:r>
          </a:p>
          <a:p>
            <a:pPr algn="l"/>
            <a:r>
              <a:rPr lang="en-US" sz="2800" dirty="0" smtClean="0">
                <a:solidFill>
                  <a:schemeClr val="tx1"/>
                </a:solidFill>
                <a:latin typeface="Times New Roman" pitchFamily="18" charset="0"/>
                <a:cs typeface="Times New Roman" pitchFamily="18" charset="0"/>
              </a:rPr>
              <a:t>2}Vendor </a:t>
            </a:r>
            <a:r>
              <a:rPr lang="en-US" sz="2800" dirty="0" err="1" smtClean="0">
                <a:solidFill>
                  <a:schemeClr val="tx1"/>
                </a:solidFill>
                <a:latin typeface="Times New Roman" pitchFamily="18" charset="0"/>
                <a:cs typeface="Times New Roman" pitchFamily="18" charset="0"/>
              </a:rPr>
              <a:t>Manegement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protals</a:t>
            </a:r>
            <a:r>
              <a:rPr lang="en-US" sz="2800" dirty="0" smtClean="0">
                <a:solidFill>
                  <a:schemeClr val="tx1"/>
                </a:solidFill>
                <a:latin typeface="Times New Roman" pitchFamily="18" charset="0"/>
                <a:cs typeface="Times New Roman" pitchFamily="18" charset="0"/>
              </a:rPr>
              <a:t> </a:t>
            </a:r>
          </a:p>
          <a:p>
            <a:pPr algn="l"/>
            <a:r>
              <a:rPr lang="en-US" sz="2800" dirty="0" smtClean="0">
                <a:solidFill>
                  <a:schemeClr val="tx1"/>
                </a:solidFill>
                <a:latin typeface="Times New Roman" pitchFamily="18" charset="0"/>
                <a:cs typeface="Times New Roman" pitchFamily="18" charset="0"/>
              </a:rPr>
              <a:t>3}Ai-based </a:t>
            </a:r>
            <a:r>
              <a:rPr lang="en-US" sz="2800" dirty="0" err="1" smtClean="0">
                <a:solidFill>
                  <a:schemeClr val="tx1"/>
                </a:solidFill>
                <a:latin typeface="Times New Roman" pitchFamily="18" charset="0"/>
                <a:cs typeface="Times New Roman" pitchFamily="18" charset="0"/>
              </a:rPr>
              <a:t>chatbots</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4}Custom modern web and enterprise mobile application</a:t>
            </a:r>
            <a:r>
              <a:rPr lang="en-US" sz="2800" dirty="0" smtClean="0">
                <a:latin typeface="Times New Roman" pitchFamily="18" charset="0"/>
                <a:cs typeface="Times New Roman" pitchFamily="18" charset="0"/>
              </a:rPr>
              <a:t>.</a:t>
            </a:r>
          </a:p>
          <a:p>
            <a:pPr algn="l"/>
            <a:r>
              <a:rPr lang="en-US" sz="2800" dirty="0" smtClean="0">
                <a:solidFill>
                  <a:schemeClr val="tx1"/>
                </a:solidFill>
                <a:latin typeface="Times New Roman" pitchFamily="18" charset="0"/>
                <a:cs typeface="Times New Roman" pitchFamily="18" charset="0"/>
              </a:rPr>
              <a:t>It also carry </a:t>
            </a:r>
            <a:r>
              <a:rPr lang="en-US" sz="2800" dirty="0">
                <a:solidFill>
                  <a:schemeClr val="tx1"/>
                </a:solidFill>
                <a:latin typeface="Times New Roman" pitchFamily="18" charset="0"/>
                <a:cs typeface="Times New Roman" pitchFamily="18" charset="0"/>
              </a:rPr>
              <a:t>young blood, innovation and experience altogether to create a perfect blend of partnership with </a:t>
            </a:r>
            <a:r>
              <a:rPr lang="en-US" sz="2800" dirty="0" smtClean="0">
                <a:solidFill>
                  <a:schemeClr val="tx1"/>
                </a:solidFill>
                <a:latin typeface="Times New Roman" pitchFamily="18" charset="0"/>
                <a:cs typeface="Times New Roman" pitchFamily="18" charset="0"/>
              </a:rPr>
              <a:t>there clients</a:t>
            </a:r>
            <a:r>
              <a:rPr lang="en-US" sz="2800" dirty="0">
                <a:solidFill>
                  <a:schemeClr val="tx1"/>
                </a:solidFill>
                <a:latin typeface="Times New Roman" pitchFamily="18" charset="0"/>
                <a:cs typeface="Times New Roman" pitchFamily="18" charset="0"/>
              </a:rPr>
              <a:t>. This helps us deep dive into technologies, business needs and bring out innovation aspect to each product and solution </a:t>
            </a:r>
            <a:r>
              <a:rPr lang="en-US" sz="2800" dirty="0" smtClean="0">
                <a:solidFill>
                  <a:schemeClr val="tx1"/>
                </a:solidFill>
                <a:latin typeface="Times New Roman" pitchFamily="18" charset="0"/>
                <a:cs typeface="Times New Roman" pitchFamily="18" charset="0"/>
              </a:rPr>
              <a:t>work </a:t>
            </a:r>
            <a:r>
              <a:rPr lang="en-US" sz="2800" dirty="0">
                <a:solidFill>
                  <a:schemeClr val="tx1"/>
                </a:solidFill>
                <a:latin typeface="Times New Roman" pitchFamily="18" charset="0"/>
                <a:cs typeface="Times New Roman" pitchFamily="18" charset="0"/>
              </a:rPr>
              <a:t>on.</a:t>
            </a:r>
            <a:endParaRPr lang="en-US" sz="2800" dirty="0" smtClean="0">
              <a:solidFill>
                <a:schemeClr val="tx1"/>
              </a:solidFill>
              <a:latin typeface="Times New Roman" pitchFamily="18" charset="0"/>
              <a:cs typeface="Times New Roman" pitchFamily="18" charset="0"/>
            </a:endParaRPr>
          </a:p>
          <a:p>
            <a:pPr algn="l"/>
            <a:endParaRPr lang="en-US" dirty="0" smtClean="0"/>
          </a:p>
          <a:p>
            <a:endParaRPr lang="en-US" dirty="0"/>
          </a:p>
        </p:txBody>
      </p:sp>
    </p:spTree>
    <p:extLst>
      <p:ext uri="{BB962C8B-B14F-4D97-AF65-F5344CB8AC3E}">
        <p14:creationId xmlns:p14="http://schemas.microsoft.com/office/powerpoint/2010/main" val="230750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Aim of </a:t>
            </a:r>
            <a:r>
              <a:rPr lang="en-US" dirty="0" err="1" smtClean="0">
                <a:latin typeface="Times New Roman" pitchFamily="18" charset="0"/>
                <a:cs typeface="Times New Roman" pitchFamily="18" charset="0"/>
              </a:rPr>
              <a:t>Sciqus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Infotech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aim of the </a:t>
            </a:r>
            <a:r>
              <a:rPr lang="en-US" dirty="0" err="1" smtClean="0">
                <a:latin typeface="Times New Roman" pitchFamily="18" charset="0"/>
                <a:cs typeface="Times New Roman" pitchFamily="18" charset="0"/>
              </a:rPr>
              <a:t>compnay</a:t>
            </a:r>
            <a:r>
              <a:rPr lang="en-US" dirty="0" smtClean="0">
                <a:latin typeface="Times New Roman" pitchFamily="18" charset="0"/>
                <a:cs typeface="Times New Roman" pitchFamily="18" charset="0"/>
              </a:rPr>
              <a:t> is high to deliver quality along with an unique strategy of adoption of the solution by the end users. This makes us unique and close to the  clients. Its also add value at multiple stages to support the design the application strategy and execute it flawlessly.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4178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Services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Provide the intranet implementation-2 types(On-premise and Cloud based)</a:t>
            </a:r>
          </a:p>
          <a:p>
            <a:r>
              <a:rPr lang="en-US" dirty="0" smtClean="0">
                <a:latin typeface="Times New Roman" pitchFamily="18" charset="0"/>
                <a:cs typeface="Times New Roman" pitchFamily="18" charset="0"/>
              </a:rPr>
              <a:t>Provide the vendor system implementation</a:t>
            </a:r>
          </a:p>
          <a:p>
            <a:r>
              <a:rPr lang="en-US" dirty="0" smtClean="0">
                <a:latin typeface="Times New Roman" pitchFamily="18" charset="0"/>
                <a:cs typeface="Times New Roman" pitchFamily="18" charset="0"/>
              </a:rPr>
              <a:t>UI/UX strategy</a:t>
            </a:r>
          </a:p>
          <a:p>
            <a:r>
              <a:rPr lang="en-US" dirty="0" err="1" smtClean="0">
                <a:latin typeface="Times New Roman" pitchFamily="18" charset="0"/>
                <a:cs typeface="Times New Roman" pitchFamily="18" charset="0"/>
              </a:rPr>
              <a:t>apprroch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2888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Products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App Studio</a:t>
            </a:r>
          </a:p>
          <a:p>
            <a:r>
              <a:rPr lang="en-US" dirty="0" smtClean="0">
                <a:latin typeface="Times New Roman" pitchFamily="18" charset="0"/>
                <a:cs typeface="Times New Roman" pitchFamily="18" charset="0"/>
              </a:rPr>
              <a:t>Employee intranet</a:t>
            </a:r>
          </a:p>
          <a:p>
            <a:r>
              <a:rPr lang="en-US" dirty="0" smtClean="0">
                <a:latin typeface="Times New Roman" pitchFamily="18" charset="0"/>
                <a:cs typeface="Times New Roman" pitchFamily="18" charset="0"/>
              </a:rPr>
              <a:t>Vendor portal</a:t>
            </a:r>
          </a:p>
          <a:p>
            <a:r>
              <a:rPr lang="en-US" dirty="0" smtClean="0">
                <a:latin typeface="Times New Roman" pitchFamily="18" charset="0"/>
                <a:cs typeface="Times New Roman" pitchFamily="18" charset="0"/>
              </a:rPr>
              <a:t>Customer portal</a:t>
            </a:r>
          </a:p>
          <a:p>
            <a:r>
              <a:rPr lang="en-US" dirty="0" smtClean="0">
                <a:latin typeface="Times New Roman" pitchFamily="18" charset="0"/>
                <a:cs typeface="Times New Roman" pitchFamily="18" charset="0"/>
              </a:rPr>
              <a:t>App strategy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4452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Position for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US" dirty="0" smtClean="0">
                <a:latin typeface="Times New Roman" pitchFamily="18" charset="0"/>
                <a:cs typeface="Times New Roman" pitchFamily="18" charset="0"/>
              </a:rPr>
              <a:t>Front-end- react </a:t>
            </a:r>
            <a:r>
              <a:rPr lang="en-US" dirty="0" err="1" smtClean="0">
                <a:latin typeface="Times New Roman" pitchFamily="18" charset="0"/>
                <a:cs typeface="Times New Roman" pitchFamily="18" charset="0"/>
              </a:rPr>
              <a:t>js,Angular,Html,css</a:t>
            </a:r>
            <a:endParaRPr lang="en-US"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Back-end-.</a:t>
            </a:r>
            <a:r>
              <a:rPr lang="en-US" dirty="0" err="1" smtClean="0">
                <a:latin typeface="Times New Roman" pitchFamily="18" charset="0"/>
                <a:cs typeface="Times New Roman" pitchFamily="18" charset="0"/>
              </a:rPr>
              <a:t>net,php,java</a:t>
            </a:r>
            <a:endParaRPr lang="en-US"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Portals-</a:t>
            </a:r>
            <a:r>
              <a:rPr lang="en-US" dirty="0" err="1" smtClean="0">
                <a:latin typeface="Times New Roman" pitchFamily="18" charset="0"/>
                <a:cs typeface="Times New Roman" pitchFamily="18" charset="0"/>
              </a:rPr>
              <a:t>Drupal,wordpress,sharepoint</a:t>
            </a:r>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Mobile </a:t>
            </a:r>
            <a:r>
              <a:rPr lang="en-US" dirty="0" smtClean="0">
                <a:latin typeface="Times New Roman" pitchFamily="18" charset="0"/>
                <a:cs typeface="Times New Roman" pitchFamily="18" charset="0"/>
              </a:rPr>
              <a:t>Apps-React </a:t>
            </a:r>
            <a:r>
              <a:rPr lang="en-US" dirty="0" err="1" smtClean="0">
                <a:latin typeface="Times New Roman" pitchFamily="18" charset="0"/>
                <a:cs typeface="Times New Roman" pitchFamily="18" charset="0"/>
              </a:rPr>
              <a:t>navtive,Angular</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Design-adobe </a:t>
            </a:r>
            <a:r>
              <a:rPr lang="en-US" dirty="0" err="1" smtClean="0">
                <a:latin typeface="Times New Roman" pitchFamily="18" charset="0"/>
                <a:cs typeface="Times New Roman" pitchFamily="18" charset="0"/>
              </a:rPr>
              <a:t>xd,adoobe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illustator,figma</a:t>
            </a:r>
            <a:endParaRPr lang="en-US" dirty="0">
              <a:latin typeface="Times New Roman" pitchFamily="18" charset="0"/>
              <a:cs typeface="Times New Roman" pitchFamily="18" charset="0"/>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287119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Platform advantages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Next age user </a:t>
            </a:r>
            <a:r>
              <a:rPr lang="en-US" dirty="0" err="1" smtClean="0">
                <a:latin typeface="Times New Roman" pitchFamily="18" charset="0"/>
                <a:cs typeface="Times New Roman" pitchFamily="18" charset="0"/>
              </a:rPr>
              <a:t>expriences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Quick </a:t>
            </a:r>
            <a:r>
              <a:rPr lang="en-US" dirty="0" err="1" smtClean="0">
                <a:latin typeface="Times New Roman" pitchFamily="18" charset="0"/>
                <a:cs typeface="Times New Roman" pitchFamily="18" charset="0"/>
              </a:rPr>
              <a:t>goto</a:t>
            </a:r>
            <a:r>
              <a:rPr lang="en-US" dirty="0" smtClean="0">
                <a:latin typeface="Times New Roman" pitchFamily="18" charset="0"/>
                <a:cs typeface="Times New Roman" pitchFamily="18" charset="0"/>
              </a:rPr>
              <a:t> market</a:t>
            </a:r>
          </a:p>
          <a:p>
            <a:r>
              <a:rPr lang="en-US" dirty="0" smtClean="0">
                <a:latin typeface="Times New Roman" pitchFamily="18" charset="0"/>
                <a:cs typeface="Times New Roman" pitchFamily="18" charset="0"/>
              </a:rPr>
              <a:t>High Configurable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7253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173</Words>
  <Application>Microsoft Office PowerPoint</Application>
  <PresentationFormat>On-screen Show (4:3)</PresentationFormat>
  <Paragraphs>32</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SCIQUS INFOTECH PVT LTD</vt:lpstr>
      <vt:lpstr>Aim of Sciqus Infotech</vt:lpstr>
      <vt:lpstr>Services </vt:lpstr>
      <vt:lpstr>Products </vt:lpstr>
      <vt:lpstr>Position for work</vt:lpstr>
      <vt:lpstr>Platform 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SCIQUS INFOTECH</dc:title>
  <dc:creator>admin</dc:creator>
  <cp:lastModifiedBy>admin</cp:lastModifiedBy>
  <cp:revision>6</cp:revision>
  <dcterms:created xsi:type="dcterms:W3CDTF">2023-01-23T08:15:07Z</dcterms:created>
  <dcterms:modified xsi:type="dcterms:W3CDTF">2023-01-23T10:15:20Z</dcterms:modified>
</cp:coreProperties>
</file>