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5DCE-7B51-46EE-941C-5B5C5CE17F82}" v="7" dt="2025-05-14T06:16:4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Murali" userId="2d8ad7bcc93f12c9" providerId="LiveId" clId="{848C5DCE-7B51-46EE-941C-5B5C5CE17F82}"/>
    <pc:docChg chg="undo custSel modSld">
      <pc:chgData name="Sneha Murali" userId="2d8ad7bcc93f12c9" providerId="LiveId" clId="{848C5DCE-7B51-46EE-941C-5B5C5CE17F82}" dt="2025-05-14T06:17:58.094" v="100" actId="20577"/>
      <pc:docMkLst>
        <pc:docMk/>
      </pc:docMkLst>
      <pc:sldChg chg="modSp mod">
        <pc:chgData name="Sneha Murali" userId="2d8ad7bcc93f12c9" providerId="LiveId" clId="{848C5DCE-7B51-46EE-941C-5B5C5CE17F82}" dt="2025-05-14T05:44:48.589" v="3" actId="255"/>
        <pc:sldMkLst>
          <pc:docMk/>
          <pc:sldMk cId="1492306933" sldId="256"/>
        </pc:sldMkLst>
        <pc:spChg chg="mod">
          <ac:chgData name="Sneha Murali" userId="2d8ad7bcc93f12c9" providerId="LiveId" clId="{848C5DCE-7B51-46EE-941C-5B5C5CE17F82}" dt="2025-05-14T05:44:48.589" v="3" actId="255"/>
          <ac:spMkLst>
            <pc:docMk/>
            <pc:sldMk cId="1492306933" sldId="256"/>
            <ac:spMk id="3" creationId="{7730DC87-B7BC-1B7B-AB86-8B0F1FACBC23}"/>
          </ac:spMkLst>
        </pc:spChg>
      </pc:sldChg>
      <pc:sldChg chg="modSp mod">
        <pc:chgData name="Sneha Murali" userId="2d8ad7bcc93f12c9" providerId="LiveId" clId="{848C5DCE-7B51-46EE-941C-5B5C5CE17F82}" dt="2025-05-14T06:10:48.635" v="31" actId="207"/>
        <pc:sldMkLst>
          <pc:docMk/>
          <pc:sldMk cId="1911081705" sldId="257"/>
        </pc:sldMkLst>
        <pc:spChg chg="mod">
          <ac:chgData name="Sneha Murali" userId="2d8ad7bcc93f12c9" providerId="LiveId" clId="{848C5DCE-7B51-46EE-941C-5B5C5CE17F82}" dt="2025-05-14T06:10:48.635" v="31" actId="207"/>
          <ac:spMkLst>
            <pc:docMk/>
            <pc:sldMk cId="1911081705" sldId="257"/>
            <ac:spMk id="3" creationId="{4B7DE7AA-9B0B-5A8C-C9D3-A89360AA97ED}"/>
          </ac:spMkLst>
        </pc:spChg>
      </pc:sldChg>
      <pc:sldChg chg="modSp mod">
        <pc:chgData name="Sneha Murali" userId="2d8ad7bcc93f12c9" providerId="LiveId" clId="{848C5DCE-7B51-46EE-941C-5B5C5CE17F82}" dt="2025-05-14T06:12:28.352" v="57" actId="20577"/>
        <pc:sldMkLst>
          <pc:docMk/>
          <pc:sldMk cId="2350828786" sldId="260"/>
        </pc:sldMkLst>
        <pc:spChg chg="mod">
          <ac:chgData name="Sneha Murali" userId="2d8ad7bcc93f12c9" providerId="LiveId" clId="{848C5DCE-7B51-46EE-941C-5B5C5CE17F82}" dt="2025-05-14T06:12:28.352" v="57" actId="20577"/>
          <ac:spMkLst>
            <pc:docMk/>
            <pc:sldMk cId="2350828786" sldId="260"/>
            <ac:spMk id="3" creationId="{BCC41E03-734B-8128-8978-1DA76DC75C98}"/>
          </ac:spMkLst>
        </pc:spChg>
      </pc:sldChg>
      <pc:sldChg chg="addSp delSp modSp mod">
        <pc:chgData name="Sneha Murali" userId="2d8ad7bcc93f12c9" providerId="LiveId" clId="{848C5DCE-7B51-46EE-941C-5B5C5CE17F82}" dt="2025-05-14T06:17:02.563" v="96" actId="14100"/>
        <pc:sldMkLst>
          <pc:docMk/>
          <pc:sldMk cId="1127698343" sldId="261"/>
        </pc:sldMkLst>
        <pc:spChg chg="mod">
          <ac:chgData name="Sneha Murali" userId="2d8ad7bcc93f12c9" providerId="LiveId" clId="{848C5DCE-7B51-46EE-941C-5B5C5CE17F82}" dt="2025-05-14T06:13:25.701" v="75" actId="1076"/>
          <ac:spMkLst>
            <pc:docMk/>
            <pc:sldMk cId="1127698343" sldId="261"/>
            <ac:spMk id="2" creationId="{11CCA0C3-5986-AB03-537E-5965702A6FCE}"/>
          </ac:spMkLst>
        </pc:spChg>
        <pc:spChg chg="add del mod">
          <ac:chgData name="Sneha Murali" userId="2d8ad7bcc93f12c9" providerId="LiveId" clId="{848C5DCE-7B51-46EE-941C-5B5C5CE17F82}" dt="2025-05-14T06:16:13.882" v="87" actId="931"/>
          <ac:spMkLst>
            <pc:docMk/>
            <pc:sldMk cId="1127698343" sldId="261"/>
            <ac:spMk id="3" creationId="{07D060D6-CC25-303C-172F-CE067F798C41}"/>
          </ac:spMkLst>
        </pc:spChg>
        <pc:spChg chg="mod">
          <ac:chgData name="Sneha Murali" userId="2d8ad7bcc93f12c9" providerId="LiveId" clId="{848C5DCE-7B51-46EE-941C-5B5C5CE17F82}" dt="2025-05-14T06:13:17.735" v="73" actId="20577"/>
          <ac:spMkLst>
            <pc:docMk/>
            <pc:sldMk cId="1127698343" sldId="261"/>
            <ac:spMk id="4" creationId="{9121EF7A-8436-61A3-A0FC-70ECF014CA62}"/>
          </ac:spMkLst>
        </pc:spChg>
        <pc:picChg chg="del mod">
          <ac:chgData name="Sneha Murali" userId="2d8ad7bcc93f12c9" providerId="LiveId" clId="{848C5DCE-7B51-46EE-941C-5B5C5CE17F82}" dt="2025-05-14T06:14:08.834" v="78" actId="21"/>
          <ac:picMkLst>
            <pc:docMk/>
            <pc:sldMk cId="1127698343" sldId="261"/>
            <ac:picMk id="6" creationId="{241305D8-4E82-A727-70B7-7BEDC36B7659}"/>
          </ac:picMkLst>
        </pc:picChg>
        <pc:picChg chg="add mod">
          <ac:chgData name="Sneha Murali" userId="2d8ad7bcc93f12c9" providerId="LiveId" clId="{848C5DCE-7B51-46EE-941C-5B5C5CE17F82}" dt="2025-05-14T06:15:56.369" v="82" actId="931"/>
          <ac:picMkLst>
            <pc:docMk/>
            <pc:sldMk cId="1127698343" sldId="261"/>
            <ac:picMk id="7" creationId="{0E2628F1-E091-0194-4FB4-A5CD667905C7}"/>
          </ac:picMkLst>
        </pc:picChg>
        <pc:picChg chg="add mod modCrop">
          <ac:chgData name="Sneha Murali" userId="2d8ad7bcc93f12c9" providerId="LiveId" clId="{848C5DCE-7B51-46EE-941C-5B5C5CE17F82}" dt="2025-05-14T06:16:59.616" v="95" actId="14100"/>
          <ac:picMkLst>
            <pc:docMk/>
            <pc:sldMk cId="1127698343" sldId="261"/>
            <ac:picMk id="9" creationId="{17E34846-C3F4-5F76-28D8-2F2E421B4F0C}"/>
          </ac:picMkLst>
        </pc:picChg>
        <pc:picChg chg="add mod">
          <ac:chgData name="Sneha Murali" userId="2d8ad7bcc93f12c9" providerId="LiveId" clId="{848C5DCE-7B51-46EE-941C-5B5C5CE17F82}" dt="2025-05-14T06:17:02.563" v="96" actId="14100"/>
          <ac:picMkLst>
            <pc:docMk/>
            <pc:sldMk cId="1127698343" sldId="261"/>
            <ac:picMk id="11" creationId="{3A7C6981-5B39-71BD-06CC-4E47854372CF}"/>
          </ac:picMkLst>
        </pc:picChg>
        <pc:picChg chg="add del mod">
          <ac:chgData name="Sneha Murali" userId="2d8ad7bcc93f12c9" providerId="LiveId" clId="{848C5DCE-7B51-46EE-941C-5B5C5CE17F82}" dt="2025-05-14T06:14:08.834" v="78" actId="21"/>
          <ac:picMkLst>
            <pc:docMk/>
            <pc:sldMk cId="1127698343" sldId="261"/>
            <ac:picMk id="1026" creationId="{ABC5CF09-230A-6EBD-41C7-DCFDEC1F32B8}"/>
          </ac:picMkLst>
        </pc:picChg>
      </pc:sldChg>
      <pc:sldChg chg="modSp mod">
        <pc:chgData name="Sneha Murali" userId="2d8ad7bcc93f12c9" providerId="LiveId" clId="{848C5DCE-7B51-46EE-941C-5B5C5CE17F82}" dt="2025-05-14T06:17:58.094" v="100" actId="20577"/>
        <pc:sldMkLst>
          <pc:docMk/>
          <pc:sldMk cId="309167276" sldId="262"/>
        </pc:sldMkLst>
        <pc:spChg chg="mod">
          <ac:chgData name="Sneha Murali" userId="2d8ad7bcc93f12c9" providerId="LiveId" clId="{848C5DCE-7B51-46EE-941C-5B5C5CE17F82}" dt="2025-05-14T06:17:58.094" v="100" actId="20577"/>
          <ac:spMkLst>
            <pc:docMk/>
            <pc:sldMk cId="309167276" sldId="262"/>
            <ac:spMk id="3" creationId="{FBD0BBA4-14DD-BB70-7E81-536D11BA27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Sentiment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British Airways (Skytrax Reviews)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88141-123E-259C-2E2A-D7433E0172E8}"/>
              </a:ext>
            </a:extLst>
          </p:cNvPr>
          <p:cNvSpPr txBox="1"/>
          <p:nvPr/>
        </p:nvSpPr>
        <p:spPr>
          <a:xfrm>
            <a:off x="9815804" y="6316824"/>
            <a:ext cx="2174033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Sneha Murali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d65c78"/>
              </a:rPr>
              <a:t>To evaluate the sentiment distribution of customer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d65c78"/>
              </a:rPr>
              <a:t>To understand customer perceptions towards the product/service.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39214-271E-7CE8-4CC5-60DA2037C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B408-020A-299A-29DA-734A770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1E03-734B-8128-8978-1DA76DC7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Inter_d65c78"/>
              </a:rPr>
              <a:t>Data Collection: </a:t>
            </a:r>
            <a:r>
              <a:rPr lang="en-US" b="0" i="0" dirty="0">
                <a:effectLst/>
                <a:latin typeface="__Inter_d65c78"/>
              </a:rPr>
              <a:t>Gathered reviews from Skytrax website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Inter_d65c78"/>
              </a:rPr>
              <a:t>Sentiment Analysis: </a:t>
            </a:r>
            <a:r>
              <a:rPr lang="en-US" b="0" i="0" dirty="0">
                <a:effectLst/>
                <a:latin typeface="__Inter_d65c78"/>
              </a:rPr>
              <a:t>Utilized natural language processing (NLP) techniques to classify reviews into three categories: positive, negative, and neutral.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Inter_d65c78"/>
              </a:rPr>
              <a:t>Visualization: </a:t>
            </a:r>
            <a:r>
              <a:rPr lang="en-US" b="0" i="0" dirty="0">
                <a:effectLst/>
                <a:latin typeface="__Inter_d65c78"/>
              </a:rPr>
              <a:t>Created a bar chart to visually represent the sentiments'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35082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A0C3-5986-AB03-537E-5965702A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27281"/>
            <a:ext cx="3932237" cy="695131"/>
          </a:xfrm>
        </p:spPr>
        <p:txBody>
          <a:bodyPr>
            <a:normAutofit/>
          </a:bodyPr>
          <a:lstStyle/>
          <a:p>
            <a:r>
              <a:rPr lang="en-US" sz="4400" b="1" dirty="0"/>
              <a:t>Key Insights</a:t>
            </a:r>
            <a:endParaRPr lang="en-IN" sz="4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1EF7A-8436-61A3-A0FC-70ECF014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4786571" cy="351764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Sentiment Distribution: Positive Reviews:</a:t>
            </a:r>
            <a:r>
              <a:rPr lang="en-US" sz="2000" b="0" i="0" dirty="0">
                <a:effectLst/>
                <a:latin typeface="__Inter_d65c78"/>
              </a:rPr>
              <a:t> Approximately 500+ reviews, indicating strong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Negative Reviews:</a:t>
            </a:r>
            <a:r>
              <a:rPr lang="en-US" sz="2000" b="0" i="0" dirty="0">
                <a:effectLst/>
                <a:latin typeface="__Inter_d65c78"/>
              </a:rPr>
              <a:t> Approximately 400+ reviews, suggesting there are notable areas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Neutral Reviews:</a:t>
            </a:r>
            <a:r>
              <a:rPr lang="en-US" sz="2000" b="0" i="0" dirty="0">
                <a:effectLst/>
                <a:latin typeface="__Inter_d65c78"/>
              </a:rPr>
              <a:t> A minimal number of neutral sentiments, indicating a lack of middle-ground opinions among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Customer Satisfaction: </a:t>
            </a:r>
            <a:r>
              <a:rPr lang="en-US" sz="2000" b="0" i="0" dirty="0">
                <a:effectLst/>
                <a:latin typeface="__Inter_d65c78"/>
              </a:rPr>
              <a:t>The majority of reviews fall in the positive category, reflecting overall favorable opinions on the service.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7E34846-C3F4-5F76-28D8-2F2E421B4F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307" r="7252" b="-307"/>
          <a:stretch/>
        </p:blipFill>
        <p:spPr>
          <a:xfrm>
            <a:off x="5623184" y="78659"/>
            <a:ext cx="3859362" cy="36722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7C6981-5B39-71BD-06CC-4E4785437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41" y="3816220"/>
            <a:ext cx="5139559" cy="30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08FE-80ED-487B-A9E1-B7919A7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BBA4-14DD-BB70-7E81-536D11BA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Inter_d65c78"/>
              </a:rPr>
              <a:t>Overall Sentiment: </a:t>
            </a:r>
            <a:r>
              <a:rPr lang="en-US" b="0" i="0" dirty="0">
                <a:effectLst/>
                <a:latin typeface="__Inter_d65c78"/>
              </a:rPr>
              <a:t>The analysis reveals a predominantly positive sentiment among customer reviews, although the number of negative reviews indicates opportunities for enhancements.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Inter_d65c78"/>
              </a:rPr>
              <a:t>Actionable Recommendations: </a:t>
            </a:r>
            <a:r>
              <a:rPr lang="en-US" b="0" i="0" dirty="0">
                <a:effectLst/>
                <a:latin typeface="__Inter_d65c78"/>
              </a:rPr>
              <a:t>Focus on addressing the concerns raised in negative reviews to improve customer satisfaction further.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d65c78"/>
              </a:rPr>
              <a:t>Continue to encourage positive feedback to maintain and augment brand reputation.</a:t>
            </a:r>
          </a:p>
        </p:txBody>
      </p:sp>
    </p:spTree>
    <p:extLst>
      <p:ext uri="{BB962C8B-B14F-4D97-AF65-F5344CB8AC3E}">
        <p14:creationId xmlns:p14="http://schemas.microsoft.com/office/powerpoint/2010/main" val="30916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__Inter_d65c78</vt:lpstr>
      <vt:lpstr>Arial</vt:lpstr>
      <vt:lpstr>Calibri</vt:lpstr>
      <vt:lpstr>Calibri Light</vt:lpstr>
      <vt:lpstr>Office Theme</vt:lpstr>
      <vt:lpstr>Customer Sentiment Analysis</vt:lpstr>
      <vt:lpstr>Objective</vt:lpstr>
      <vt:lpstr>Methodology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Sneha Murali</cp:lastModifiedBy>
  <cp:revision>2</cp:revision>
  <dcterms:created xsi:type="dcterms:W3CDTF">2022-12-06T11:13:27Z</dcterms:created>
  <dcterms:modified xsi:type="dcterms:W3CDTF">2025-05-14T06:18:30Z</dcterms:modified>
</cp:coreProperties>
</file>