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44" r:id="rId1"/>
  </p:sldMasterIdLst>
  <p:notesMasterIdLst>
    <p:notesMasterId r:id="rId14"/>
  </p:notesMasterIdLst>
  <p:sldIdLst>
    <p:sldId id="345" r:id="rId2"/>
    <p:sldId id="352" r:id="rId3"/>
    <p:sldId id="347" r:id="rId4"/>
    <p:sldId id="348" r:id="rId5"/>
    <p:sldId id="350" r:id="rId6"/>
    <p:sldId id="351" r:id="rId7"/>
    <p:sldId id="354" r:id="rId8"/>
    <p:sldId id="355" r:id="rId9"/>
    <p:sldId id="361" r:id="rId10"/>
    <p:sldId id="360" r:id="rId11"/>
    <p:sldId id="359" r:id="rId12"/>
    <p:sldId id="362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ira Sans" panose="020B0604020202020204" pitchFamily="34" charset="0"/>
      <p:regular r:id="rId19"/>
      <p:bold r:id="rId20"/>
      <p:italic r:id="rId21"/>
      <p:boldItalic r:id="rId22"/>
    </p:embeddedFont>
    <p:embeddedFont>
      <p:font typeface="Impact" panose="020B0806030902050204" pitchFamily="3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5538C-33F1-44A3-AEBB-E48E963B11E2}" v="1" dt="2022-10-28T13:01:0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397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36709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89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6817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6676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3330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0293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516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962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75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2407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0255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39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734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85789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717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96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  <p:sldLayoutId id="214748426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DDA3D23-942F-1BD9-0612-73615A75D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3174" y="1820635"/>
            <a:ext cx="7567491" cy="2497186"/>
          </a:xfrm>
        </p:spPr>
        <p:txBody>
          <a:bodyPr>
            <a:normAutofit fontScale="90000"/>
          </a:bodyPr>
          <a:lstStyle/>
          <a:p>
            <a:r>
              <a:rPr lang="en-US" alt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NAME</a:t>
            </a:r>
            <a:r>
              <a:rPr lang="en-US" altLang="en-US" sz="4800" dirty="0"/>
              <a:t>   : </a:t>
            </a:r>
            <a:r>
              <a:rPr lang="en-US" altLang="en-US" sz="4800" dirty="0">
                <a:ln w="0"/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SAI SNEHAN</a:t>
            </a:r>
            <a:br>
              <a:rPr lang="en-US" altLang="en-US" sz="4800" dirty="0"/>
            </a:br>
            <a:r>
              <a:rPr lang="en-US" alt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DEPT  </a:t>
            </a:r>
            <a:r>
              <a:rPr lang="en-US" altLang="en-US" sz="4800" dirty="0"/>
              <a:t>   : </a:t>
            </a:r>
            <a:r>
              <a:rPr lang="en-US" altLang="en-US" sz="4800" dirty="0">
                <a:ln w="0"/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</a:t>
            </a:r>
            <a:br>
              <a:rPr lang="en-US" altLang="en-US" sz="4800" dirty="0"/>
            </a:br>
            <a:r>
              <a:rPr lang="en-US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 NO </a:t>
            </a:r>
            <a:r>
              <a:rPr lang="en-US" altLang="en-US" sz="4400" dirty="0"/>
              <a:t>: </a:t>
            </a:r>
            <a:r>
              <a:rPr lang="en-US" altLang="en-US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210420104038</a:t>
            </a:r>
            <a:br>
              <a:rPr lang="en-US" altLang="en-US" dirty="0"/>
            </a:br>
            <a:endParaRPr lang="uk-UA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5757AF7-5789-4F85-1AB7-2E817A99D6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 </a:t>
            </a:r>
            <a:endParaRPr lang="uk-UA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24421-A08F-2ABB-C1FE-9C94FD0B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05" y="0"/>
            <a:ext cx="36571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7A83F-9242-4181-CB57-17CCA52A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CD16A-C060-79B3-DE8A-6EB8B57A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4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AA1-68C9-91B1-B1D2-8DE466B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9" y="55759"/>
            <a:ext cx="5108028" cy="105039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          </a:t>
            </a:r>
            <a:r>
              <a:rPr lang="en-US" sz="4400" b="1" u="sng" dirty="0">
                <a:ln/>
                <a:solidFill>
                  <a:schemeClr val="accent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PROJECT TITLE</a:t>
            </a:r>
            <a:endParaRPr lang="en-IN" sz="4400" b="1" u="sng" dirty="0">
              <a:ln/>
              <a:solidFill>
                <a:schemeClr val="accent4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DC2B-39D8-C35B-E364-4C204E92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631" y="1796689"/>
            <a:ext cx="7265933" cy="30120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FFC000"/>
                </a:solidFill>
                <a:latin typeface="Impact" panose="020B0806030902050204" pitchFamily="34" charset="0"/>
              </a:rPr>
              <a:t>TECH ZONE</a:t>
            </a:r>
            <a:endParaRPr lang="en-IN" sz="96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2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E816F-3742-0F28-1014-0FFE0D03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/>
              <a:t>OBJECTIVE</a:t>
            </a:r>
            <a:r>
              <a:rPr lang="en-US" sz="4400" dirty="0"/>
              <a:t> </a:t>
            </a:r>
            <a:endParaRPr lang="en-IN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B9936-4161-2FB8-B8E0-59DB0E34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 -LEARNING PLATFORM.</a:t>
            </a:r>
          </a:p>
          <a:p>
            <a:r>
              <a:rPr lang="en-US" sz="2000" dirty="0"/>
              <a:t>EASY TO LEARN ADVANCE TECHNOLOGY. </a:t>
            </a:r>
          </a:p>
          <a:p>
            <a:r>
              <a:rPr lang="en-US" sz="2000" dirty="0"/>
              <a:t>HAVING TO DO WITH KNOWLEDGE AND MENTAL SKILLS.</a:t>
            </a:r>
          </a:p>
          <a:p>
            <a:r>
              <a:rPr lang="en-US" sz="2000" dirty="0"/>
              <a:t>COURSES ARE AVAILABLE IN THREE DIFFERENT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9620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A04B-8C56-7A71-916C-34B1D27E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05" y="-62483"/>
            <a:ext cx="6709906" cy="905938"/>
          </a:xfrm>
        </p:spPr>
        <p:txBody>
          <a:bodyPr/>
          <a:lstStyle/>
          <a:p>
            <a:pPr algn="ctr"/>
            <a:r>
              <a:rPr lang="en-US" sz="4400" u="sng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INTRODUCTION</a:t>
            </a:r>
            <a:endParaRPr lang="en-IN" sz="4400" u="sng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2F7C-A184-BAAD-AAEA-8A66B5038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66" y="843455"/>
            <a:ext cx="8671034" cy="3842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600" i="1" u="sng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" panose="020B0503050000020004" pitchFamily="34" charset="0"/>
              </a:rPr>
              <a:t>E-Learning </a:t>
            </a:r>
          </a:p>
          <a:p>
            <a:pPr marL="0" indent="0">
              <a:buNone/>
            </a:pPr>
            <a:r>
              <a:rPr lang="en-US" sz="3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4020202020204" pitchFamily="34" charset="0"/>
              </a:rPr>
              <a:t>           </a:t>
            </a:r>
            <a:r>
              <a:rPr lang="en-US" sz="2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4020202020204" pitchFamily="34" charset="0"/>
              </a:rPr>
              <a:t>E-learning is the latest in cutting edge strategies for knowledge dissemination. It’s commonly used by high schools, universities, and businesses as a way to increase flexibility and accessibility. These online courses can be accessed remotely by off-site employees and they can increase engagement by making use of multiple media formats. As a result, you’ll see higher levels of employee satisfaction and retention</a:t>
            </a:r>
            <a:r>
              <a:rPr lang="en-US" sz="36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4020202020204" pitchFamily="34" charset="0"/>
              </a:rPr>
              <a:t>.</a:t>
            </a:r>
            <a:r>
              <a:rPr lang="en-IN" sz="3200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" panose="020B0503050000020004" pitchFamily="34" charset="0"/>
              </a:rPr>
              <a:t> </a:t>
            </a:r>
          </a:p>
          <a:p>
            <a:pPr marL="0" indent="0">
              <a:buNone/>
            </a:pPr>
            <a:endParaRPr lang="en-IN" sz="3200" i="1" u="sng" dirty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" panose="020B0503050000020004" pitchFamily="34" charset="0"/>
            </a:endParaRPr>
          </a:p>
          <a:p>
            <a:pPr marL="0" indent="0">
              <a:buNone/>
            </a:pPr>
            <a:endParaRPr lang="en-IN" sz="3200" i="1" u="sng" dirty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84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D199FB-9EC0-EC76-ECE3-987A0A0F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86254"/>
            <a:ext cx="45719" cy="6499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F7A73F-740A-21E7-89B9-09BF7E360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921" y="386254"/>
            <a:ext cx="7512268" cy="185203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DOMAIN</a:t>
            </a:r>
          </a:p>
          <a:p>
            <a:pPr marL="0" indent="0">
              <a:buNone/>
            </a:pPr>
            <a:r>
              <a:rPr lang="en-US" sz="28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</a:p>
          <a:p>
            <a:endParaRPr lang="en-IN" sz="2800" dirty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1E500DC-CBED-2C88-E286-A59C47E21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8706" y="1462635"/>
            <a:ext cx="3151187" cy="3151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70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4FC-E472-D586-F3A9-B8BA6671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C6257-5A15-A245-4C21-65C3F5D2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55" y="405094"/>
            <a:ext cx="4611570" cy="432197"/>
          </a:xfrm>
        </p:spPr>
        <p:txBody>
          <a:bodyPr/>
          <a:lstStyle/>
          <a:p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TECH STACK</a:t>
            </a:r>
            <a:endParaRPr lang="en-IN" sz="48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118CC3C-06CF-59F5-377D-A2A83CBE8D8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7265" r="7265"/>
          <a:stretch/>
        </p:blipFill>
        <p:spPr>
          <a:xfrm>
            <a:off x="489347" y="1657350"/>
            <a:ext cx="2205038" cy="25799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3362E2-21C5-7609-D930-CC98AEB08A9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874FD-7FAD-7B32-DA9F-4D19519C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C79352-C8FA-A99D-6C0F-411C71A11A3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7404" r="7404"/>
          <a:stretch/>
        </p:blipFill>
        <p:spPr>
          <a:xfrm>
            <a:off x="2917031" y="1657350"/>
            <a:ext cx="2197894" cy="257991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01A628-067F-A572-A3CD-872B10295975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FE024-ED16-B863-1694-A73D498C8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AFB2832-4C0D-0B12-A028-61E54416F98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7381" r="7381"/>
          <a:stretch/>
        </p:blipFill>
        <p:spPr>
          <a:xfrm>
            <a:off x="5343525" y="1657350"/>
            <a:ext cx="2199085" cy="257991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AE6E9B-937B-17B9-2629-F6930FF1A79C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3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EC812-DF13-789D-F5C4-164FE7B2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F4F76-AA1A-388F-465E-F59E3A61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9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C0A93-6463-9C8C-4B3A-B028D99E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18" y="0"/>
            <a:ext cx="37213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133</Words>
  <Application>Microsoft Office PowerPoint</Application>
  <PresentationFormat>On-screen Show (16:9)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 3</vt:lpstr>
      <vt:lpstr>Open Sans</vt:lpstr>
      <vt:lpstr>Fira Sans</vt:lpstr>
      <vt:lpstr>Impact</vt:lpstr>
      <vt:lpstr>Arial</vt:lpstr>
      <vt:lpstr>Century Gothic</vt:lpstr>
      <vt:lpstr>Ion</vt:lpstr>
      <vt:lpstr>NAME   : D SAI SNEHAN DEPT     : CSE REG NO : 210420104038 </vt:lpstr>
      <vt:lpstr>           PROJECT TITLE</vt:lpstr>
      <vt:lpstr>OBJECTIVE </vt:lpstr>
      <vt:lpstr>INTRODUCTION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: D SAI SNEHAN DEPT     : CSE REG NO : 210420104038</dc:title>
  <dc:creator>PRABHASH REDDY</dc:creator>
  <cp:lastModifiedBy>sai snehan damaramadugu</cp:lastModifiedBy>
  <cp:revision>5</cp:revision>
  <dcterms:modified xsi:type="dcterms:W3CDTF">2022-11-11T14:54:42Z</dcterms:modified>
</cp:coreProperties>
</file>