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AE7"/>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EE2060-6BB1-41B2-A6AC-7F9F4BA497DC}" v="4" dt="2022-11-12T17:21:13.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sh reddy" userId="a2da702c019590e4" providerId="LiveId" clId="{69EE2060-6BB1-41B2-A6AC-7F9F4BA497DC}"/>
    <pc:docChg chg="addSld modSld">
      <pc:chgData name="prabhash reddy" userId="a2da702c019590e4" providerId="LiveId" clId="{69EE2060-6BB1-41B2-A6AC-7F9F4BA497DC}" dt="2022-11-12T17:23:25.759" v="49" actId="20577"/>
      <pc:docMkLst>
        <pc:docMk/>
      </pc:docMkLst>
      <pc:sldChg chg="addSp delSp modSp mod">
        <pc:chgData name="prabhash reddy" userId="a2da702c019590e4" providerId="LiveId" clId="{69EE2060-6BB1-41B2-A6AC-7F9F4BA497DC}" dt="2022-11-12T17:20:03.349" v="36"/>
        <pc:sldMkLst>
          <pc:docMk/>
          <pc:sldMk cId="739671458" sldId="258"/>
        </pc:sldMkLst>
        <pc:spChg chg="mod">
          <ac:chgData name="prabhash reddy" userId="a2da702c019590e4" providerId="LiveId" clId="{69EE2060-6BB1-41B2-A6AC-7F9F4BA497DC}" dt="2022-11-12T17:20:02.319" v="34" actId="20578"/>
          <ac:spMkLst>
            <pc:docMk/>
            <pc:sldMk cId="739671458" sldId="258"/>
            <ac:spMk id="3" creationId="{40568670-AC69-403A-28FA-B0B981132EFD}"/>
          </ac:spMkLst>
        </pc:spChg>
        <pc:spChg chg="add del mod">
          <ac:chgData name="prabhash reddy" userId="a2da702c019590e4" providerId="LiveId" clId="{69EE2060-6BB1-41B2-A6AC-7F9F4BA497DC}" dt="2022-11-12T17:20:03.349" v="36"/>
          <ac:spMkLst>
            <pc:docMk/>
            <pc:sldMk cId="739671458" sldId="258"/>
            <ac:spMk id="5" creationId="{506B291B-6A90-BC4E-6461-39E671DE70A2}"/>
          </ac:spMkLst>
        </pc:spChg>
      </pc:sldChg>
      <pc:sldChg chg="modSp mod">
        <pc:chgData name="prabhash reddy" userId="a2da702c019590e4" providerId="LiveId" clId="{69EE2060-6BB1-41B2-A6AC-7F9F4BA497DC}" dt="2022-11-12T17:22:40.643" v="44" actId="20577"/>
        <pc:sldMkLst>
          <pc:docMk/>
          <pc:sldMk cId="1058650369" sldId="259"/>
        </pc:sldMkLst>
        <pc:spChg chg="mod">
          <ac:chgData name="prabhash reddy" userId="a2da702c019590e4" providerId="LiveId" clId="{69EE2060-6BB1-41B2-A6AC-7F9F4BA497DC}" dt="2022-11-12T17:22:40.643" v="44" actId="20577"/>
          <ac:spMkLst>
            <pc:docMk/>
            <pc:sldMk cId="1058650369" sldId="259"/>
            <ac:spMk id="4" creationId="{6C1C2454-6E6A-D838-0538-08332D085D58}"/>
          </ac:spMkLst>
        </pc:spChg>
      </pc:sldChg>
      <pc:sldChg chg="modSp mod">
        <pc:chgData name="prabhash reddy" userId="a2da702c019590e4" providerId="LiveId" clId="{69EE2060-6BB1-41B2-A6AC-7F9F4BA497DC}" dt="2022-11-12T17:23:25.759" v="49" actId="20577"/>
        <pc:sldMkLst>
          <pc:docMk/>
          <pc:sldMk cId="546063761" sldId="261"/>
        </pc:sldMkLst>
        <pc:spChg chg="mod">
          <ac:chgData name="prabhash reddy" userId="a2da702c019590e4" providerId="LiveId" clId="{69EE2060-6BB1-41B2-A6AC-7F9F4BA497DC}" dt="2022-11-12T17:23:25.759" v="49" actId="20577"/>
          <ac:spMkLst>
            <pc:docMk/>
            <pc:sldMk cId="546063761" sldId="261"/>
            <ac:spMk id="3" creationId="{DF46E104-B47B-1398-C0FF-2FA6EA5262F5}"/>
          </ac:spMkLst>
        </pc:spChg>
      </pc:sldChg>
      <pc:sldChg chg="addSp delSp modSp new mod modTransition">
        <pc:chgData name="prabhash reddy" userId="a2da702c019590e4" providerId="LiveId" clId="{69EE2060-6BB1-41B2-A6AC-7F9F4BA497DC}" dt="2022-11-12T17:21:13.605" v="40"/>
        <pc:sldMkLst>
          <pc:docMk/>
          <pc:sldMk cId="3278644338" sldId="264"/>
        </pc:sldMkLst>
        <pc:spChg chg="add del mod">
          <ac:chgData name="prabhash reddy" userId="a2da702c019590e4" providerId="LiveId" clId="{69EE2060-6BB1-41B2-A6AC-7F9F4BA497DC}" dt="2022-11-12T17:15:57.212" v="24"/>
          <ac:spMkLst>
            <pc:docMk/>
            <pc:sldMk cId="3278644338" sldId="264"/>
            <ac:spMk id="2" creationId="{2AF91984-4CEB-0F13-F21E-62E99C9285FD}"/>
          </ac:spMkLst>
        </pc:spChg>
        <pc:spChg chg="add mod">
          <ac:chgData name="prabhash reddy" userId="a2da702c019590e4" providerId="LiveId" clId="{69EE2060-6BB1-41B2-A6AC-7F9F4BA497DC}" dt="2022-11-12T17:20:49.674" v="39" actId="14838"/>
          <ac:spMkLst>
            <pc:docMk/>
            <pc:sldMk cId="3278644338" sldId="264"/>
            <ac:spMk id="3" creationId="{31C216C3-716A-4439-407E-6303C40EEF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BEDFE-E40B-4713-99DE-EEE5C2AF8304}" type="datetimeFigureOut">
              <a:rPr lang="en-IN" smtClean="0"/>
              <a:t>12-11-2022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FEFA198-EA22-4C17-8A5C-CB4C16EBB71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06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BEDFE-E40B-4713-99DE-EEE5C2AF830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198-EA22-4C17-8A5C-CB4C16EBB71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70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BEDFE-E40B-4713-99DE-EEE5C2AF830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198-EA22-4C17-8A5C-CB4C16EBB71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67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BEDFE-E40B-4713-99DE-EEE5C2AF830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198-EA22-4C17-8A5C-CB4C16EBB71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27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EBEDFE-E40B-4713-99DE-EEE5C2AF830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198-EA22-4C17-8A5C-CB4C16EBB71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98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BEDFE-E40B-4713-99DE-EEE5C2AF830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FA198-EA22-4C17-8A5C-CB4C16EBB71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118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BEDFE-E40B-4713-99DE-EEE5C2AF8304}"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FA198-EA22-4C17-8A5C-CB4C16EBB71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149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BEDFE-E40B-4713-99DE-EEE5C2AF8304}"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FA198-EA22-4C17-8A5C-CB4C16EBB71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96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BEDFE-E40B-4713-99DE-EEE5C2AF8304}"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FA198-EA22-4C17-8A5C-CB4C16EBB719}" type="slidenum">
              <a:rPr lang="en-IN" smtClean="0"/>
              <a:t>‹#›</a:t>
            </a:fld>
            <a:endParaRPr lang="en-IN"/>
          </a:p>
        </p:txBody>
      </p:sp>
    </p:spTree>
    <p:extLst>
      <p:ext uri="{BB962C8B-B14F-4D97-AF65-F5344CB8AC3E}">
        <p14:creationId xmlns:p14="http://schemas.microsoft.com/office/powerpoint/2010/main" val="349888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BEDFE-E40B-4713-99DE-EEE5C2AF830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FA198-EA22-4C17-8A5C-CB4C16EBB71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37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EBEDFE-E40B-4713-99DE-EEE5C2AF8304}" type="datetimeFigureOut">
              <a:rPr lang="en-IN" smtClean="0"/>
              <a:t>12-11-2022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FEFA198-EA22-4C17-8A5C-CB4C16EBB71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79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EBEDFE-E40B-4713-99DE-EEE5C2AF8304}" type="datetimeFigureOut">
              <a:rPr lang="en-IN" smtClean="0"/>
              <a:t>12-11-2022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EFA198-EA22-4C17-8A5C-CB4C16EBB71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34674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E3DA-696F-2877-0EC4-DA6010DDE544}"/>
              </a:ext>
            </a:extLst>
          </p:cNvPr>
          <p:cNvSpPr>
            <a:spLocks noGrp="1"/>
          </p:cNvSpPr>
          <p:nvPr>
            <p:ph type="title"/>
          </p:nvPr>
        </p:nvSpPr>
        <p:spPr/>
        <p:txBody>
          <a:bodyPr>
            <a:noAutofit/>
          </a:bodyPr>
          <a:lstStyle/>
          <a:p>
            <a:r>
              <a:rPr lang="en-US" sz="8000" dirty="0">
                <a:effectLst>
                  <a:outerShdw blurRad="63500" sx="102000" sy="102000" algn="ctr" rotWithShape="0">
                    <a:prstClr val="black">
                      <a:alpha val="40000"/>
                    </a:prstClr>
                  </a:outerShdw>
                </a:effectLst>
                <a:latin typeface="Algerian" panose="04020705040A02060702" pitchFamily="82" charset="0"/>
              </a:rPr>
              <a:t>CAR RECOGNITION</a:t>
            </a:r>
            <a:endParaRPr lang="en-IN" sz="8000" dirty="0">
              <a:effectLst>
                <a:outerShdw blurRad="63500" sx="102000" sy="102000" algn="ctr" rotWithShape="0">
                  <a:prstClr val="black">
                    <a:alpha val="40000"/>
                  </a:prst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id="{40568670-AC69-403A-28FA-B0B981132EFD}"/>
              </a:ext>
            </a:extLst>
          </p:cNvPr>
          <p:cNvSpPr txBox="1"/>
          <p:nvPr/>
        </p:nvSpPr>
        <p:spPr>
          <a:xfrm>
            <a:off x="9773920" y="5361464"/>
            <a:ext cx="3708400" cy="707886"/>
          </a:xfrm>
          <a:prstGeom prst="rect">
            <a:avLst/>
          </a:prstGeom>
          <a:noFill/>
        </p:spPr>
        <p:txBody>
          <a:bodyPr wrap="square" rtlCol="0">
            <a:spAutoFit/>
          </a:bodyPr>
          <a:lstStyle/>
          <a:p>
            <a:r>
              <a:rPr lang="en-US" dirty="0"/>
              <a:t>~</a:t>
            </a:r>
            <a:r>
              <a:rPr lang="en-US" sz="2000" dirty="0">
                <a:effectLst>
                  <a:glow rad="63500">
                    <a:schemeClr val="accent2">
                      <a:satMod val="175000"/>
                      <a:alpha val="40000"/>
                    </a:schemeClr>
                  </a:glow>
                </a:effectLst>
              </a:rPr>
              <a:t>D. SAI SNEHAN </a:t>
            </a:r>
            <a:endParaRPr lang="en-IN" sz="2000" dirty="0">
              <a:effectLst>
                <a:glow rad="63500">
                  <a:schemeClr val="accent2">
                    <a:satMod val="175000"/>
                    <a:alpha val="40000"/>
                  </a:schemeClr>
                </a:glow>
              </a:effectLst>
            </a:endParaRPr>
          </a:p>
          <a:p>
            <a:endParaRPr lang="en-IN" sz="2000" dirty="0"/>
          </a:p>
        </p:txBody>
      </p:sp>
    </p:spTree>
    <p:extLst>
      <p:ext uri="{BB962C8B-B14F-4D97-AF65-F5344CB8AC3E}">
        <p14:creationId xmlns:p14="http://schemas.microsoft.com/office/powerpoint/2010/main" val="739671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B13F8F-E387-3B3F-7945-86DF807B2280}"/>
              </a:ext>
            </a:extLst>
          </p:cNvPr>
          <p:cNvSpPr>
            <a:spLocks noGrp="1"/>
          </p:cNvSpPr>
          <p:nvPr>
            <p:ph type="title"/>
          </p:nvPr>
        </p:nvSpPr>
        <p:spPr>
          <a:xfrm>
            <a:off x="120619" y="245719"/>
            <a:ext cx="9603275" cy="1049235"/>
          </a:xfrm>
        </p:spPr>
        <p:txBody>
          <a:bodyPr>
            <a:normAutofit fontScale="90000"/>
          </a:bodyPr>
          <a:lstStyle/>
          <a:p>
            <a:pPr algn="ctr"/>
            <a:r>
              <a:rPr lang="en-US" sz="4400" dirty="0"/>
              <a:t>                     </a:t>
            </a:r>
            <a:r>
              <a:rPr lang="en-US" sz="8000" b="1" u="sng" cap="none" dirty="0">
                <a:ln w="12700">
                  <a:solidFill>
                    <a:schemeClr val="accent3">
                      <a:lumMod val="50000"/>
                    </a:schemeClr>
                  </a:solidFill>
                  <a:prstDash val="solid"/>
                </a:ln>
                <a:pattFill prst="horzBrick">
                  <a:fgClr>
                    <a:schemeClr val="bg1"/>
                  </a:fgClr>
                  <a:bgClr>
                    <a:srgbClr val="FF0000"/>
                  </a:bgClr>
                </a:pattFill>
                <a:effectLst>
                  <a:innerShdw blurRad="177800">
                    <a:schemeClr val="accent3">
                      <a:lumMod val="50000"/>
                    </a:schemeClr>
                  </a:innerShdw>
                </a:effectLst>
              </a:rPr>
              <a:t>ABOUT</a:t>
            </a:r>
            <a:endParaRPr lang="en-IN" sz="8000" u="sng" dirty="0">
              <a:pattFill prst="horzBrick">
                <a:fgClr>
                  <a:schemeClr val="bg1"/>
                </a:fgClr>
                <a:bgClr>
                  <a:srgbClr val="FF0000"/>
                </a:bgClr>
              </a:pattFill>
            </a:endParaRPr>
          </a:p>
        </p:txBody>
      </p:sp>
      <p:sp>
        <p:nvSpPr>
          <p:cNvPr id="4" name="Content Placeholder 3">
            <a:extLst>
              <a:ext uri="{FF2B5EF4-FFF2-40B4-BE49-F238E27FC236}">
                <a16:creationId xmlns:a16="http://schemas.microsoft.com/office/drawing/2014/main" id="{6C1C2454-6E6A-D838-0538-08332D085D58}"/>
              </a:ext>
            </a:extLst>
          </p:cNvPr>
          <p:cNvSpPr>
            <a:spLocks noGrp="1"/>
          </p:cNvSpPr>
          <p:nvPr>
            <p:ph idx="1"/>
          </p:nvPr>
        </p:nvSpPr>
        <p:spPr/>
        <p:txBody>
          <a:bodyPr/>
          <a:lstStyle/>
          <a:p>
            <a:r>
              <a:rPr lang="en-US" dirty="0"/>
              <a:t>This is a face recognition system, that can compare different faces, returning the degree of likeness. This allows identifying human faces appearing in still images or video streams by looking up face databases. Recognizing and identifying still images enables locating similar faces in driver’s license databases while helping detect duplicates. The system implements image indexing, creating compact templates for faster searching. This in turn allows building a range of security applications such as video surveillance and real-time access control systems. Many more features and higher performance are achievable in video-based surveillance systems using the new set of motion-based recognition algorithms.</a:t>
            </a:r>
            <a:endParaRPr lang="en-IN" dirty="0"/>
          </a:p>
        </p:txBody>
      </p:sp>
    </p:spTree>
    <p:extLst>
      <p:ext uri="{BB962C8B-B14F-4D97-AF65-F5344CB8AC3E}">
        <p14:creationId xmlns:p14="http://schemas.microsoft.com/office/powerpoint/2010/main" val="10586503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4DDCB-7B7A-E253-6480-4CCA8725239E}"/>
              </a:ext>
            </a:extLst>
          </p:cNvPr>
          <p:cNvSpPr>
            <a:spLocks noGrp="1"/>
          </p:cNvSpPr>
          <p:nvPr>
            <p:ph type="title"/>
          </p:nvPr>
        </p:nvSpPr>
        <p:spPr>
          <a:xfrm>
            <a:off x="1451579" y="631799"/>
            <a:ext cx="9603275" cy="1003961"/>
          </a:xfrm>
        </p:spPr>
        <p:txBody>
          <a:bodyPr>
            <a:normAutofit/>
          </a:bodyPr>
          <a:lstStyle/>
          <a:p>
            <a:r>
              <a:rPr lang="en-US" sz="6000" u="sng" dirty="0">
                <a:solidFill>
                  <a:srgbClr val="FF0000"/>
                </a:solidFill>
                <a:effectLst>
                  <a:glow rad="101600">
                    <a:schemeClr val="accent5">
                      <a:satMod val="175000"/>
                      <a:alpha val="40000"/>
                    </a:schemeClr>
                  </a:glow>
                </a:effectLst>
              </a:rPr>
              <a:t>Problem statement</a:t>
            </a:r>
            <a:endParaRPr lang="en-IN" sz="6000" u="sng" dirty="0">
              <a:solidFill>
                <a:srgbClr val="FF0000"/>
              </a:solidFill>
              <a:effectLst>
                <a:glow rad="101600">
                  <a:schemeClr val="accent5">
                    <a:satMod val="175000"/>
                    <a:alpha val="40000"/>
                  </a:schemeClr>
                </a:glow>
              </a:effectLst>
            </a:endParaRPr>
          </a:p>
        </p:txBody>
      </p:sp>
      <p:sp>
        <p:nvSpPr>
          <p:cNvPr id="3" name="Content Placeholder 2">
            <a:extLst>
              <a:ext uri="{FF2B5EF4-FFF2-40B4-BE49-F238E27FC236}">
                <a16:creationId xmlns:a16="http://schemas.microsoft.com/office/drawing/2014/main" id="{D7DA4F28-BD7F-F256-E42D-4D19E11D446D}"/>
              </a:ext>
            </a:extLst>
          </p:cNvPr>
          <p:cNvSpPr>
            <a:spLocks noGrp="1"/>
          </p:cNvSpPr>
          <p:nvPr>
            <p:ph idx="1"/>
          </p:nvPr>
        </p:nvSpPr>
        <p:spPr>
          <a:xfrm>
            <a:off x="1451579" y="1920240"/>
            <a:ext cx="9603275" cy="4216400"/>
          </a:xfrm>
        </p:spPr>
        <p:txBody>
          <a:bodyPr>
            <a:normAutofit fontScale="77500" lnSpcReduction="20000"/>
          </a:bodyPr>
          <a:lstStyle/>
          <a:p>
            <a:r>
              <a:rPr lang="en-US" sz="2300" dirty="0"/>
              <a:t> In India, Road accidents continue to be a leading cause of death, disabilities and hospitalization in the country despite our commitment and efforts. India ranks first in the number of road accident deaths across the 199 countries and accounts for almost 11% of the accident related deaths in the World.</a:t>
            </a:r>
          </a:p>
          <a:p>
            <a:r>
              <a:rPr lang="en-US" sz="2300" dirty="0"/>
              <a:t>Road accident is most unwanted thing to happen to a road user, though they happen quite often. The most unfortunate thing is that we don't learn from our mistakes on road. Most of the road users are quite well aware of the general rules and safety measures while using roads but it is only the laxity on part of road users, which cause accidents and crashes. Main cause of accidents and crashes are due to human errors. We are elaborating some of the common behavior of humans which results in accident.</a:t>
            </a:r>
          </a:p>
          <a:p>
            <a:r>
              <a:rPr lang="en-US" sz="2300" dirty="0"/>
              <a:t>1.Over Speeding, 2.Drunken Driving, 3.Distractions to Driver, 4.Red Light Jumping car robbery in India had more ratio than the other countries in the world. To overcome the issues of the above problem face recognition in the cars are play a main role to avoid the problems of the car accidents and robbery in India.</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9438277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6E104-B47B-1398-C0FF-2FA6EA5262F5}"/>
              </a:ext>
            </a:extLst>
          </p:cNvPr>
          <p:cNvSpPr txBox="1"/>
          <p:nvPr/>
        </p:nvSpPr>
        <p:spPr>
          <a:xfrm>
            <a:off x="264160" y="1422400"/>
            <a:ext cx="11430000" cy="470898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2000" dirty="0"/>
              <a:t>The solution for the problem statements mentioned above are to implement the machine learning to the </a:t>
            </a:r>
            <a:r>
              <a:rPr lang="en-US" sz="2000"/>
              <a:t>automobile industry.</a:t>
            </a:r>
            <a:endParaRPr lang="en-US" sz="2000" dirty="0"/>
          </a:p>
          <a:p>
            <a:endParaRPr lang="en-US" sz="2000" dirty="0"/>
          </a:p>
          <a:p>
            <a:pPr marL="285750" indent="-285750">
              <a:buClr>
                <a:srgbClr val="C00000"/>
              </a:buClr>
              <a:buFont typeface="Arial" panose="020B0604020202020204" pitchFamily="34" charset="0"/>
              <a:buChar char="•"/>
            </a:pPr>
            <a:r>
              <a:rPr lang="en-US" sz="2000" dirty="0"/>
              <a:t>Giving a Facial recognition to the cars won't lead to accidents and robbery in the India, Face recognition is finding its way into the new generations of cars in an attempt to increase safety and convenience. From car ignition to theft prevention - there are countless possibilities of using facial recognition in cars.</a:t>
            </a:r>
          </a:p>
          <a:p>
            <a:endParaRPr lang="en-US" sz="2000" dirty="0"/>
          </a:p>
          <a:p>
            <a:pPr marL="285750" indent="-285750">
              <a:buClr>
                <a:srgbClr val="C00000"/>
              </a:buClr>
              <a:buFont typeface="Arial" panose="020B0604020202020204" pitchFamily="34" charset="0"/>
              <a:buChar char="•"/>
            </a:pPr>
            <a:r>
              <a:rPr lang="en-US" sz="2000" dirty="0"/>
              <a:t>Face recognition works on a simple and non-obtrusive principle. After a driver enrolls into the system, the system "remembers" them. Each time they enter the vehicle again, the system "recognizes" them and gives them access to predefined functionalities such as the permission to start the car.</a:t>
            </a:r>
          </a:p>
          <a:p>
            <a:pPr marL="285750" indent="-285750">
              <a:buClr>
                <a:srgbClr val="C00000"/>
              </a:buClr>
              <a:buFont typeface="Arial" panose="020B0604020202020204" pitchFamily="34" charset="0"/>
              <a:buChar char="•"/>
            </a:pPr>
            <a:endParaRPr lang="en-US" sz="2000" dirty="0"/>
          </a:p>
          <a:p>
            <a:pPr marL="285750" indent="-285750">
              <a:buClr>
                <a:srgbClr val="C00000"/>
              </a:buClr>
              <a:buFont typeface="Arial" panose="020B0604020202020204" pitchFamily="34" charset="0"/>
              <a:buChar char="•"/>
            </a:pPr>
            <a:r>
              <a:rPr lang="en-US" sz="2000" dirty="0"/>
              <a:t>The goal is to detect a potential safety threat on time. There are various ways in which the system can then intervene including audible warnings, seat vibrations, a slight take over of the vehicle control such as slowing the car down, and more. This helps avoid car accidents and keep the driver safe until they reach their destination.</a:t>
            </a:r>
            <a:endParaRPr lang="en-IN" sz="2000" dirty="0"/>
          </a:p>
        </p:txBody>
      </p:sp>
      <p:sp>
        <p:nvSpPr>
          <p:cNvPr id="4" name="TextBox 3">
            <a:extLst>
              <a:ext uri="{FF2B5EF4-FFF2-40B4-BE49-F238E27FC236}">
                <a16:creationId xmlns:a16="http://schemas.microsoft.com/office/drawing/2014/main" id="{2CF11F37-A808-555B-FBB0-142951E8745A}"/>
              </a:ext>
            </a:extLst>
          </p:cNvPr>
          <p:cNvSpPr txBox="1"/>
          <p:nvPr/>
        </p:nvSpPr>
        <p:spPr>
          <a:xfrm>
            <a:off x="721360" y="193040"/>
            <a:ext cx="7508240" cy="769441"/>
          </a:xfrm>
          <a:prstGeom prst="rect">
            <a:avLst/>
          </a:prstGeom>
          <a:noFill/>
        </p:spPr>
        <p:txBody>
          <a:bodyPr wrap="square" rtlCol="0">
            <a:spAutoFit/>
          </a:bodyPr>
          <a:lstStyle/>
          <a:p>
            <a:pPr algn="ctr"/>
            <a:r>
              <a:rPr lang="en-US" sz="4400" u="sng" dirty="0">
                <a:ln w="0"/>
                <a:solidFill>
                  <a:schemeClr val="accent1"/>
                </a:solidFill>
                <a:effectLst>
                  <a:glow rad="63500">
                    <a:schemeClr val="accent3">
                      <a:satMod val="175000"/>
                      <a:alpha val="40000"/>
                    </a:schemeClr>
                  </a:glow>
                  <a:outerShdw blurRad="38100" dist="25400" dir="5400000" algn="ctr" rotWithShape="0">
                    <a:srgbClr val="6E747A">
                      <a:alpha val="43000"/>
                    </a:srgbClr>
                  </a:outerShdw>
                </a:effectLst>
              </a:rPr>
              <a:t>PROPOSED SOLUTIONS</a:t>
            </a:r>
            <a:endParaRPr lang="en-IN" sz="4400" u="sng" dirty="0">
              <a:ln w="0"/>
              <a:solidFill>
                <a:schemeClr val="accent1"/>
              </a:solidFill>
              <a:effectLst>
                <a:glow rad="63500">
                  <a:schemeClr val="accent3">
                    <a:satMod val="175000"/>
                    <a:alpha val="40000"/>
                  </a:schemeClr>
                </a:glow>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460637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CC6785-3080-E13E-BC99-EFDDD0AC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301408"/>
            <a:ext cx="7741920" cy="529452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24532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E2EC2D-F825-D465-4C5D-EFB1EC932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246" y="273782"/>
            <a:ext cx="7489507" cy="541867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6153201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C216C3-716A-4439-407E-6303C40EEF5F}"/>
              </a:ext>
            </a:extLst>
          </p:cNvPr>
          <p:cNvSpPr txBox="1"/>
          <p:nvPr/>
        </p:nvSpPr>
        <p:spPr>
          <a:xfrm>
            <a:off x="1889760" y="1808480"/>
            <a:ext cx="8270240" cy="1446550"/>
          </a:xfrm>
          <a:prstGeom prst="rect">
            <a:avLst/>
          </a:prstGeom>
          <a:noFill/>
        </p:spPr>
        <p:txBody>
          <a:bodyPr wrap="square" rtlCol="0">
            <a:spAutoFit/>
          </a:bodyPr>
          <a:lstStyle/>
          <a:p>
            <a:pPr algn="ctr"/>
            <a:r>
              <a:rPr lang="en-IN" sz="8800" dirty="0">
                <a:effectLst>
                  <a:outerShdw blurRad="50800" dist="38100" dir="5400000" algn="t" rotWithShape="0">
                    <a:prstClr val="black">
                      <a:alpha val="40000"/>
                    </a:prstClr>
                  </a:outerShdw>
                </a:effectLst>
                <a:latin typeface="Algerian" panose="04020705040A02060702" pitchFamily="82" charset="0"/>
              </a:rPr>
              <a:t>THANK YOU</a:t>
            </a:r>
          </a:p>
        </p:txBody>
      </p:sp>
    </p:spTree>
    <p:extLst>
      <p:ext uri="{BB962C8B-B14F-4D97-AF65-F5344CB8AC3E}">
        <p14:creationId xmlns:p14="http://schemas.microsoft.com/office/powerpoint/2010/main" val="32786443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272</TotalTime>
  <Words>539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Algerian</vt:lpstr>
      <vt:lpstr>Arial</vt:lpstr>
      <vt:lpstr>Gill Sans MT</vt:lpstr>
      <vt:lpstr>Gallery</vt:lpstr>
      <vt:lpstr>CAR RECOGNITION</vt:lpstr>
      <vt:lpstr>                     ABOUT</vt:lpstr>
      <vt:lpstr>Problem statement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RECOGNITION</dc:title>
  <dc:creator>prabhash reddy</dc:creator>
  <cp:lastModifiedBy>prabhash reddy</cp:lastModifiedBy>
  <cp:revision>2</cp:revision>
  <dcterms:created xsi:type="dcterms:W3CDTF">2022-11-11T16:42:49Z</dcterms:created>
  <dcterms:modified xsi:type="dcterms:W3CDTF">2022-11-12T17:23:28Z</dcterms:modified>
</cp:coreProperties>
</file>