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4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5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3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113A-A8C3-443F-A015-15A49F97DFDD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F-66F4-B75F-EAA3-D7E5199B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Using CAR DETAILS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10C9-071C-0375-D20A-C9348F509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Snehanjali</a:t>
            </a:r>
            <a:r>
              <a:rPr lang="en-US" dirty="0"/>
              <a:t> Pramod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15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AA89-F57A-AB9D-9A9B-F7C2B83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Key insights that we can conclude from the pivot table &amp; pivot charts created in above slides.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9EF0-E6EF-C960-00A5-A21F1024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Toyota </a:t>
            </a:r>
            <a:r>
              <a:rPr lang="en-IN" dirty="0" err="1"/>
              <a:t>Qualis</a:t>
            </a:r>
            <a:r>
              <a:rPr lang="en-IN" dirty="0"/>
              <a:t> FS B3 car has the most </a:t>
            </a:r>
            <a:r>
              <a:rPr lang="en-IN" dirty="0" err="1"/>
              <a:t>km_driven</a:t>
            </a:r>
            <a:r>
              <a:rPr lang="en-IN" dirty="0"/>
              <a:t> among the whole cars in year 2001.</a:t>
            </a:r>
          </a:p>
          <a:p>
            <a:r>
              <a:rPr lang="en-IN" dirty="0"/>
              <a:t>People prefer the manual car than the automatic car.</a:t>
            </a:r>
          </a:p>
          <a:p>
            <a:r>
              <a:rPr lang="en-IN" dirty="0"/>
              <a:t>The sell of automatic car has increased from year 1997 to 2017 &amp; then decrease from 2017 to 2020.</a:t>
            </a:r>
          </a:p>
          <a:p>
            <a:r>
              <a:rPr lang="en-IN" dirty="0"/>
              <a:t>Most of the car has the first owner than the second &amp; third owner.</a:t>
            </a:r>
          </a:p>
          <a:p>
            <a:r>
              <a:rPr lang="en-IN" dirty="0"/>
              <a:t>Cars which has the petrol &amp; diesel fuel type. They are preferred most.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36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9C03E-EBB6-2B9F-3B55-D359FB18FEBA}"/>
              </a:ext>
            </a:extLst>
          </p:cNvPr>
          <p:cNvSpPr/>
          <p:nvPr/>
        </p:nvSpPr>
        <p:spPr>
          <a:xfrm>
            <a:off x="1630837" y="1036948"/>
            <a:ext cx="9059159" cy="3723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Preprocessing, Cleaning to build the ML Model &amp; to perform EDA using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7799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A3B-472E-1868-FE16-F406B350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performed into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497F-610B-3CC1-604D-86FCC1B4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Handle the Null Value. There is no null value present into the dataset.</a:t>
            </a:r>
          </a:p>
          <a:p>
            <a:r>
              <a:rPr lang="en-IN" dirty="0"/>
              <a:t>Checking of the duplicates. Dropped 763 duplicated rows from the dataset. </a:t>
            </a:r>
          </a:p>
          <a:p>
            <a:r>
              <a:rPr lang="en-IN" dirty="0"/>
              <a:t>Performed the label encoding onto the below columns:-</a:t>
            </a:r>
          </a:p>
          <a:p>
            <a:r>
              <a:rPr lang="en-IN" dirty="0" err="1"/>
              <a:t>seller_type</a:t>
            </a:r>
            <a:endParaRPr lang="en-IN" dirty="0"/>
          </a:p>
          <a:p>
            <a:r>
              <a:rPr lang="en-IN" dirty="0"/>
              <a:t>fuel</a:t>
            </a:r>
          </a:p>
          <a:p>
            <a:r>
              <a:rPr lang="en-IN" dirty="0"/>
              <a:t>transmission</a:t>
            </a:r>
          </a:p>
          <a:p>
            <a:r>
              <a:rPr lang="en-IN" dirty="0"/>
              <a:t>owner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3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7D2E8-033B-0CE9-6C89-0BBE68B493FA}"/>
              </a:ext>
            </a:extLst>
          </p:cNvPr>
          <p:cNvSpPr/>
          <p:nvPr/>
        </p:nvSpPr>
        <p:spPr>
          <a:xfrm>
            <a:off x="1442301" y="716437"/>
            <a:ext cx="9521072" cy="4157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Exploratory Data Analysis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(EDA) using matplotlib &amp; 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88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BABC-47D7-47CA-DC95-3F928C1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29104"/>
            <a:ext cx="9603275" cy="1049235"/>
          </a:xfrm>
        </p:spPr>
        <p:txBody>
          <a:bodyPr/>
          <a:lstStyle/>
          <a:p>
            <a:r>
              <a:rPr lang="en-US" cap="none" dirty="0"/>
              <a:t>Key insights that we can conclude from the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AAB8-A912-3EEE-73DD-52F45CB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mostly uses the </a:t>
            </a:r>
            <a:r>
              <a:rPr lang="en-US" dirty="0" err="1"/>
              <a:t>disel</a:t>
            </a:r>
            <a:r>
              <a:rPr lang="en-US" dirty="0"/>
              <a:t> </a:t>
            </a:r>
            <a:r>
              <a:rPr lang="en-US" dirty="0" err="1"/>
              <a:t>cars.Electrical</a:t>
            </a:r>
            <a:r>
              <a:rPr lang="en-US" dirty="0"/>
              <a:t> cars has least preference among the other type of cars.</a:t>
            </a:r>
          </a:p>
          <a:p>
            <a:r>
              <a:rPr lang="en-US" dirty="0"/>
              <a:t>Trustmark dealer has sold very less </a:t>
            </a:r>
            <a:r>
              <a:rPr lang="en-US" dirty="0" err="1"/>
              <a:t>cars.People</a:t>
            </a:r>
            <a:r>
              <a:rPr lang="en-US" dirty="0"/>
              <a:t> prefer to buy the car individually instead of buying from dealers.</a:t>
            </a:r>
          </a:p>
          <a:p>
            <a:r>
              <a:rPr lang="en-US" dirty="0"/>
              <a:t>Manual Cars are preferred more than automatic.</a:t>
            </a:r>
          </a:p>
          <a:p>
            <a:r>
              <a:rPr lang="en-US" dirty="0"/>
              <a:t>As the value of </a:t>
            </a:r>
            <a:r>
              <a:rPr lang="en-US" dirty="0" err="1"/>
              <a:t>km_driven</a:t>
            </a:r>
            <a:r>
              <a:rPr lang="en-US" dirty="0"/>
              <a:t> increases the selling price of the car will decrease.</a:t>
            </a:r>
          </a:p>
          <a:p>
            <a:r>
              <a:rPr lang="en-US" dirty="0"/>
              <a:t>Automatic cars has more selling price than manual cars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9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15-1A1D-ADD6-E074-AA9EF249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insights that we can conclude from the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A823-FC00-11E7-5726-621927A3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&amp; every year there is the outlier value for selling price &amp; from 1997 to 2020 the selling prices has been increased.</a:t>
            </a:r>
          </a:p>
          <a:p>
            <a:r>
              <a:rPr lang="en-US" dirty="0"/>
              <a:t>Average of selling price increases from 1997 to 2020 &amp; </a:t>
            </a:r>
            <a:r>
              <a:rPr lang="en-US" dirty="0" err="1"/>
              <a:t>avearge</a:t>
            </a:r>
            <a:r>
              <a:rPr lang="en-US" dirty="0"/>
              <a:t> of </a:t>
            </a:r>
            <a:r>
              <a:rPr lang="en-US" dirty="0" err="1"/>
              <a:t>km_driven</a:t>
            </a:r>
            <a:r>
              <a:rPr lang="en-US" dirty="0"/>
              <a:t> </a:t>
            </a:r>
            <a:r>
              <a:rPr lang="en-US" dirty="0" err="1"/>
              <a:t>deacreses</a:t>
            </a:r>
            <a:r>
              <a:rPr lang="en-US" dirty="0"/>
              <a:t> from 1997 to 2020.</a:t>
            </a:r>
          </a:p>
          <a:p>
            <a:r>
              <a:rPr lang="en-US" dirty="0"/>
              <a:t>Test drive car owner has the highest selling price &amp; then the first owner has the 2nd highest selling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3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B867A-DEC3-691D-0973-AA8EEF58655C}"/>
              </a:ext>
            </a:extLst>
          </p:cNvPr>
          <p:cNvSpPr/>
          <p:nvPr/>
        </p:nvSpPr>
        <p:spPr>
          <a:xfrm>
            <a:off x="1131216" y="1008668"/>
            <a:ext cx="10039547" cy="3921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Building of the ML Model (Regression Model)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Problem Statement:- Predict the selling price of the car using the year, </a:t>
            </a:r>
            <a:r>
              <a:rPr lang="en-US" dirty="0" err="1"/>
              <a:t>km_driven</a:t>
            </a:r>
            <a:r>
              <a:rPr lang="en-US" dirty="0"/>
              <a:t>, fuel, </a:t>
            </a:r>
            <a:r>
              <a:rPr lang="en-US" dirty="0" err="1"/>
              <a:t>seller_type</a:t>
            </a:r>
            <a:r>
              <a:rPr lang="en-US" dirty="0"/>
              <a:t>, transmission &amp; owner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96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72B6-FA76-07A5-F3C0-568B66D6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</a:t>
            </a:r>
            <a:r>
              <a:rPr lang="en-US" cap="none"/>
              <a:t>teps </a:t>
            </a:r>
            <a:r>
              <a:rPr lang="en-US" cap="none" dirty="0"/>
              <a:t>followed to build the model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C10A-4D04-CED8-1370-0256388E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of the data. (Label-Encoding, Handling Null Values, Feature Scaling)</a:t>
            </a:r>
          </a:p>
          <a:p>
            <a:r>
              <a:rPr lang="en-US" dirty="0"/>
              <a:t>Selecting the dependent &amp; independent Variables.</a:t>
            </a:r>
          </a:p>
          <a:p>
            <a:r>
              <a:rPr lang="en-US" dirty="0"/>
              <a:t>Splitting the data into the training &amp; testing.</a:t>
            </a:r>
          </a:p>
          <a:p>
            <a:r>
              <a:rPr lang="en-US" dirty="0"/>
              <a:t>Applied the various regression algorithm like linear regression, KNN regression, Lasso Regression, Ridge Regression.</a:t>
            </a:r>
          </a:p>
          <a:p>
            <a:r>
              <a:rPr lang="en-US" dirty="0"/>
              <a:t>Evaluated the each &amp; every model using the regression metrics.</a:t>
            </a:r>
          </a:p>
          <a:p>
            <a:r>
              <a:rPr lang="en-US" dirty="0"/>
              <a:t>Selected the best model &amp; saved 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39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9EB92-8E43-458C-7BA4-F2AC4ED8D017}"/>
              </a:ext>
            </a:extLst>
          </p:cNvPr>
          <p:cNvSpPr/>
          <p:nvPr/>
        </p:nvSpPr>
        <p:spPr>
          <a:xfrm>
            <a:off x="1593130" y="838986"/>
            <a:ext cx="8191893" cy="3940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UNDERSTADING THE DATASET USING THE EXCEL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1047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0F07-9D4B-6717-AB8D-9CF84ABF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</a:t>
            </a:r>
            <a:r>
              <a:rPr lang="en-US" dirty="0"/>
              <a:t> PRESENT INTO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20DA-0B03-C7D1-12CA-F1DB69A4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Dataset contains details of 4,340 cars.</a:t>
            </a:r>
          </a:p>
          <a:p>
            <a:r>
              <a:rPr lang="en-US" b="1" dirty="0"/>
              <a:t>name</a:t>
            </a:r>
            <a:r>
              <a:rPr lang="en-US" dirty="0"/>
              <a:t>: The name of the car model (string).</a:t>
            </a:r>
          </a:p>
          <a:p>
            <a:r>
              <a:rPr lang="en-US" b="1" dirty="0"/>
              <a:t>year</a:t>
            </a:r>
            <a:r>
              <a:rPr lang="en-US" dirty="0"/>
              <a:t>: The year the car was manufactured (integer).</a:t>
            </a:r>
          </a:p>
          <a:p>
            <a:r>
              <a:rPr lang="en-US" b="1" dirty="0" err="1"/>
              <a:t>selling_price</a:t>
            </a:r>
            <a:r>
              <a:rPr lang="en-US" dirty="0"/>
              <a:t>: The selling price of the car (integer).</a:t>
            </a:r>
          </a:p>
          <a:p>
            <a:r>
              <a:rPr lang="en-US" b="1" dirty="0" err="1"/>
              <a:t>km_driven</a:t>
            </a:r>
            <a:r>
              <a:rPr lang="en-US" dirty="0"/>
              <a:t>: The total kilometers driven by the car (integer).</a:t>
            </a:r>
          </a:p>
          <a:p>
            <a:r>
              <a:rPr lang="en-US" b="1" dirty="0"/>
              <a:t>fuel</a:t>
            </a:r>
            <a:r>
              <a:rPr lang="en-US" dirty="0"/>
              <a:t>: The type of fuel used by the car (e.g., Petrol, Diesel) (string).</a:t>
            </a:r>
          </a:p>
          <a:p>
            <a:r>
              <a:rPr lang="en-US" b="1" dirty="0" err="1"/>
              <a:t>seller_type</a:t>
            </a:r>
            <a:r>
              <a:rPr lang="en-US" dirty="0"/>
              <a:t>: The type of seller (e.g., Individual, Dealer) (string).</a:t>
            </a:r>
          </a:p>
          <a:p>
            <a:r>
              <a:rPr lang="en-US" b="1" dirty="0"/>
              <a:t>transmission</a:t>
            </a:r>
            <a:r>
              <a:rPr lang="en-US" dirty="0"/>
              <a:t>: The type of transmission (Manual or Automatic) (string).</a:t>
            </a:r>
          </a:p>
          <a:p>
            <a:r>
              <a:rPr lang="en-US" b="1" dirty="0"/>
              <a:t>owner</a:t>
            </a:r>
            <a:r>
              <a:rPr lang="en-US" dirty="0"/>
              <a:t>: The ownership status (e.g., First Owner, Second Owner) (string).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7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FDB0-16F9-7CAD-2C0B-107D817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Some of the insights of the data using the formulas or functions in excel.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9600-6163-7E2B-FAC3-CCB0A1BD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total </a:t>
            </a:r>
            <a:r>
              <a:rPr lang="en-US" dirty="0" err="1"/>
              <a:t>km_driven</a:t>
            </a:r>
            <a:r>
              <a:rPr lang="en-US" dirty="0"/>
              <a:t> (=SUM(A1:D4341)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2484025821</a:t>
            </a:r>
            <a:r>
              <a:rPr lang="en-IN" dirty="0"/>
              <a:t> </a:t>
            </a:r>
          </a:p>
          <a:p>
            <a:r>
              <a:rPr lang="en-US" dirty="0"/>
              <a:t>Maximum value among the </a:t>
            </a:r>
            <a:r>
              <a:rPr lang="en-US" dirty="0" err="1"/>
              <a:t>selling_price</a:t>
            </a:r>
            <a:r>
              <a:rPr lang="en-IN" dirty="0"/>
              <a:t> (=MAX(C2:C4341)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8900000</a:t>
            </a:r>
            <a:r>
              <a:rPr lang="en-IN" dirty="0"/>
              <a:t> </a:t>
            </a:r>
          </a:p>
          <a:p>
            <a:r>
              <a:rPr lang="en-US" dirty="0"/>
              <a:t>Minimum value among the </a:t>
            </a:r>
            <a:r>
              <a:rPr lang="en-US" dirty="0" err="1"/>
              <a:t>selling_price</a:t>
            </a:r>
            <a:r>
              <a:rPr lang="en-IN" dirty="0"/>
              <a:t> (=MIN(C2:C4341) 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20000</a:t>
            </a:r>
          </a:p>
          <a:p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Average of the </a:t>
            </a:r>
            <a:r>
              <a:rPr lang="en-IN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km_driven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by the cars</a:t>
            </a:r>
            <a:r>
              <a:rPr lang="en-IN" dirty="0"/>
              <a:t> (=AVERAGE(C2:C4341) 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504127.312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9A9-0041-C8A0-AC95-062958F0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Created the pivot table which shows the in year 2001, sum of distance travelled by each car. 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BC0AD-DFBB-D1A8-79AA-E2D3BA27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2016125"/>
            <a:ext cx="6853287" cy="3837920"/>
          </a:xfrm>
        </p:spPr>
      </p:pic>
    </p:spTree>
    <p:extLst>
      <p:ext uri="{BB962C8B-B14F-4D97-AF65-F5344CB8AC3E}">
        <p14:creationId xmlns:p14="http://schemas.microsoft.com/office/powerpoint/2010/main" val="26376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B8A1-78BB-4CC9-5E05-392EB351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Creating the pivot chart which shows the total count of the automatic &amp; manual cars for the particular year.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9BE7C-39B8-A2A6-E63D-B055970A2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7" y="2033915"/>
            <a:ext cx="7004116" cy="3744715"/>
          </a:xfrm>
        </p:spPr>
      </p:pic>
    </p:spTree>
    <p:extLst>
      <p:ext uri="{BB962C8B-B14F-4D97-AF65-F5344CB8AC3E}">
        <p14:creationId xmlns:p14="http://schemas.microsoft.com/office/powerpoint/2010/main" val="12116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5836-CD1C-2753-345B-B585DD51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the </a:t>
            </a:r>
            <a:r>
              <a:rPr lang="en-US" cap="none" dirty="0" err="1"/>
              <a:t>yearwise</a:t>
            </a:r>
            <a:r>
              <a:rPr lang="en-US" cap="none" dirty="0"/>
              <a:t> count of the automatic cars.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56895-6634-F634-CB0C-1276C1A1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2016124"/>
            <a:ext cx="8012784" cy="3724799"/>
          </a:xfrm>
        </p:spPr>
      </p:pic>
    </p:spTree>
    <p:extLst>
      <p:ext uri="{BB962C8B-B14F-4D97-AF65-F5344CB8AC3E}">
        <p14:creationId xmlns:p14="http://schemas.microsoft.com/office/powerpoint/2010/main" val="25986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4B3B-7297-10E8-5611-F0F70461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pie chart to show the </a:t>
            </a:r>
            <a:r>
              <a:rPr lang="en-US" cap="none" dirty="0" err="1"/>
              <a:t>yearwise</a:t>
            </a:r>
            <a:r>
              <a:rPr lang="en-US" cap="none" dirty="0"/>
              <a:t> count of first owner car.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04444-2DF1-30AD-6365-6EA058B05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2016124"/>
            <a:ext cx="9115720" cy="3866201"/>
          </a:xfrm>
        </p:spPr>
      </p:pic>
    </p:spTree>
    <p:extLst>
      <p:ext uri="{BB962C8B-B14F-4D97-AF65-F5344CB8AC3E}">
        <p14:creationId xmlns:p14="http://schemas.microsoft.com/office/powerpoint/2010/main" val="59166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5039-B924-01BE-605B-F249439B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the count of the type of fuels used by cars.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7C193-5320-6E83-2DF9-FAA9D6D4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4" y="2016124"/>
            <a:ext cx="8936611" cy="3819067"/>
          </a:xfrm>
        </p:spPr>
      </p:pic>
    </p:spTree>
    <p:extLst>
      <p:ext uri="{BB962C8B-B14F-4D97-AF65-F5344CB8AC3E}">
        <p14:creationId xmlns:p14="http://schemas.microsoft.com/office/powerpoint/2010/main" val="1645683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441</TotalTime>
  <Words>747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Google Sans</vt:lpstr>
      <vt:lpstr>Wingdings</vt:lpstr>
      <vt:lpstr>Gallery</vt:lpstr>
      <vt:lpstr>Capstone PROJECT Using CAR DETAILS DATASET</vt:lpstr>
      <vt:lpstr>PowerPoint Presentation</vt:lpstr>
      <vt:lpstr>ColUMNS PRESENT INTO THE DATASET</vt:lpstr>
      <vt:lpstr>Some of the insights of the data using the formulas or functions in excel.</vt:lpstr>
      <vt:lpstr>Created the pivot table which shows the in year 2001, sum of distance travelled by each car. </vt:lpstr>
      <vt:lpstr>Creating the pivot chart which shows the total count of the automatic &amp; manual cars for the particular year.</vt:lpstr>
      <vt:lpstr>Plotting the yearwise count of the automatic cars.</vt:lpstr>
      <vt:lpstr>Plotting pie chart to show the yearwise count of first owner car.</vt:lpstr>
      <vt:lpstr>Plotting the count of the type of fuels used by cars.</vt:lpstr>
      <vt:lpstr>Key insights that we can conclude from the pivot table &amp; pivot charts created in above slides.</vt:lpstr>
      <vt:lpstr>PowerPoint Presentation</vt:lpstr>
      <vt:lpstr>Steps performed into it</vt:lpstr>
      <vt:lpstr>PowerPoint Presentation</vt:lpstr>
      <vt:lpstr>Key insights that we can conclude from the EDA</vt:lpstr>
      <vt:lpstr>Key insights that we can conclude from the EDA</vt:lpstr>
      <vt:lpstr>PowerPoint Presentation</vt:lpstr>
      <vt:lpstr>Steps followed to build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Patil</dc:creator>
  <cp:lastModifiedBy>Pramod Patil</cp:lastModifiedBy>
  <cp:revision>7</cp:revision>
  <dcterms:created xsi:type="dcterms:W3CDTF">2024-10-15T13:09:07Z</dcterms:created>
  <dcterms:modified xsi:type="dcterms:W3CDTF">2024-10-16T13:53:10Z</dcterms:modified>
</cp:coreProperties>
</file>