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113A-A8C3-443F-A015-15A49F97DFDD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58EA3C7-B7D3-449C-9E19-4AC28EF9DF7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170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113A-A8C3-443F-A015-15A49F97DFDD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A3C7-B7D3-449C-9E19-4AC28EF9DF74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246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113A-A8C3-443F-A015-15A49F97DFDD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A3C7-B7D3-449C-9E19-4AC28EF9DF7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78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113A-A8C3-443F-A015-15A49F97DFDD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A3C7-B7D3-449C-9E19-4AC28EF9DF74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25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113A-A8C3-443F-A015-15A49F97DFDD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A3C7-B7D3-449C-9E19-4AC28EF9DF74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020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113A-A8C3-443F-A015-15A49F97DFDD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A3C7-B7D3-449C-9E19-4AC28EF9DF74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71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113A-A8C3-443F-A015-15A49F97DFDD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A3C7-B7D3-449C-9E19-4AC28EF9DF74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833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113A-A8C3-443F-A015-15A49F97DFDD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A3C7-B7D3-449C-9E19-4AC28EF9DF74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435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113A-A8C3-443F-A015-15A49F97DFDD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A3C7-B7D3-449C-9E19-4AC28EF9DF7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6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A113A-A8C3-443F-A015-15A49F97DFDD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A3C7-B7D3-449C-9E19-4AC28EF9DF74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76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94A113A-A8C3-443F-A015-15A49F97DFDD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EA3C7-B7D3-449C-9E19-4AC28EF9DF74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111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A113A-A8C3-443F-A015-15A49F97DFDD}" type="datetimeFigureOut">
              <a:rPr lang="en-IN" smtClean="0"/>
              <a:t>17-10-2024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58EA3C7-B7D3-449C-9E19-4AC28EF9DF74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317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nehanjali58/capstone-project-using-car-details-dataset/tree/main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AE9EF-66F4-B75F-EAA3-D7E5199B05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Capstone PROJECT Using CAR DETAILS DATASET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E810C9-071C-0375-D20A-C9348F5096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Snehanjali</a:t>
            </a:r>
            <a:r>
              <a:rPr lang="en-US" dirty="0"/>
              <a:t> Pramod Patil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1153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CAA89-F57A-AB9D-9A9B-F7C2B83F2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Key insights that we can conclude from the pivot table &amp; pivot charts created in above slides.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609EF0-E6EF-C960-00A5-A21F10242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Toyota </a:t>
            </a:r>
            <a:r>
              <a:rPr lang="en-IN" dirty="0" err="1"/>
              <a:t>Qualis</a:t>
            </a:r>
            <a:r>
              <a:rPr lang="en-IN" dirty="0"/>
              <a:t> FS B3 car has the most </a:t>
            </a:r>
            <a:r>
              <a:rPr lang="en-IN" dirty="0" err="1"/>
              <a:t>km_driven</a:t>
            </a:r>
            <a:r>
              <a:rPr lang="en-IN" dirty="0"/>
              <a:t> among the whole cars in year 2001.</a:t>
            </a:r>
          </a:p>
          <a:p>
            <a:r>
              <a:rPr lang="en-IN" dirty="0"/>
              <a:t>People prefer the manual car than the automatic car.</a:t>
            </a:r>
          </a:p>
          <a:p>
            <a:r>
              <a:rPr lang="en-IN" dirty="0"/>
              <a:t>The sell of automatic car has increased from year 1997 to 2017 &amp; then decrease from 2017 to 2020.</a:t>
            </a:r>
          </a:p>
          <a:p>
            <a:r>
              <a:rPr lang="en-IN" dirty="0"/>
              <a:t>Most of the car has the first owner than the second &amp; third owner.</a:t>
            </a:r>
          </a:p>
          <a:p>
            <a:r>
              <a:rPr lang="en-IN" dirty="0"/>
              <a:t>Cars which has the petrol &amp; diesel fuel type. They are preferred most.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4363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D9C03E-EBB6-2B9F-3B55-D359FB18FEBA}"/>
              </a:ext>
            </a:extLst>
          </p:cNvPr>
          <p:cNvSpPr/>
          <p:nvPr/>
        </p:nvSpPr>
        <p:spPr>
          <a:xfrm>
            <a:off x="1630837" y="1036948"/>
            <a:ext cx="9059159" cy="372358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Data Preprocessing, Cleaning to build the ML Model &amp; to perform EDA using the dataset</a:t>
            </a:r>
          </a:p>
        </p:txBody>
      </p:sp>
    </p:spTree>
    <p:extLst>
      <p:ext uri="{BB962C8B-B14F-4D97-AF65-F5344CB8AC3E}">
        <p14:creationId xmlns:p14="http://schemas.microsoft.com/office/powerpoint/2010/main" val="27799382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9A3B-472E-1868-FE16-F406B350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Steps performed into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497F-610B-3CC1-604D-86FCC1B46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Handle the Null Value. There is no null value present into the dataset.</a:t>
            </a:r>
          </a:p>
          <a:p>
            <a:r>
              <a:rPr lang="en-IN" dirty="0"/>
              <a:t>Checking of the duplicates. Dropped 763 duplicated rows from the dataset. </a:t>
            </a:r>
          </a:p>
          <a:p>
            <a:r>
              <a:rPr lang="en-IN" dirty="0"/>
              <a:t>Performed the label encoding onto the below columns:-</a:t>
            </a:r>
          </a:p>
          <a:p>
            <a:r>
              <a:rPr lang="en-IN" dirty="0" err="1"/>
              <a:t>seller_type</a:t>
            </a:r>
            <a:endParaRPr lang="en-IN" dirty="0"/>
          </a:p>
          <a:p>
            <a:r>
              <a:rPr lang="en-IN" dirty="0"/>
              <a:t>fuel</a:t>
            </a:r>
          </a:p>
          <a:p>
            <a:r>
              <a:rPr lang="en-IN" dirty="0"/>
              <a:t>transmission</a:t>
            </a:r>
          </a:p>
          <a:p>
            <a:r>
              <a:rPr lang="en-IN" dirty="0"/>
              <a:t>owner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391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37D2E8-033B-0CE9-6C89-0BBE68B493FA}"/>
              </a:ext>
            </a:extLst>
          </p:cNvPr>
          <p:cNvSpPr/>
          <p:nvPr/>
        </p:nvSpPr>
        <p:spPr>
          <a:xfrm>
            <a:off x="1442301" y="716437"/>
            <a:ext cx="9521072" cy="415722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0" i="0" dirty="0">
                <a:solidFill>
                  <a:srgbClr val="001D35"/>
                </a:solidFill>
                <a:effectLst/>
                <a:latin typeface="Google Sans"/>
              </a:rPr>
              <a:t>Exploratory Data Analysis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(EDA) using matplotlib &amp; seaborn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8881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EBABC-47D7-47CA-DC95-3F928C15C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729104"/>
            <a:ext cx="9603275" cy="1049235"/>
          </a:xfrm>
        </p:spPr>
        <p:txBody>
          <a:bodyPr/>
          <a:lstStyle/>
          <a:p>
            <a:r>
              <a:rPr lang="en-US" cap="none" dirty="0"/>
              <a:t>Key insights that we can conclude from the EDA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1AAB8-A912-3EEE-73DD-52F45CB27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People mostly uses the </a:t>
            </a:r>
            <a:r>
              <a:rPr lang="en-US" dirty="0" err="1"/>
              <a:t>disel</a:t>
            </a:r>
            <a:r>
              <a:rPr lang="en-US" dirty="0"/>
              <a:t> </a:t>
            </a:r>
            <a:r>
              <a:rPr lang="en-US" dirty="0" err="1"/>
              <a:t>cars.Electrical</a:t>
            </a:r>
            <a:r>
              <a:rPr lang="en-US" dirty="0"/>
              <a:t> cars has least preference among the other type of cars.</a:t>
            </a:r>
          </a:p>
          <a:p>
            <a:r>
              <a:rPr lang="en-US" dirty="0"/>
              <a:t>Trustmark dealer has sold very less </a:t>
            </a:r>
            <a:r>
              <a:rPr lang="en-US" dirty="0" err="1"/>
              <a:t>cars.People</a:t>
            </a:r>
            <a:r>
              <a:rPr lang="en-US" dirty="0"/>
              <a:t> prefer to buy the car individually instead of buying from dealers.</a:t>
            </a:r>
          </a:p>
          <a:p>
            <a:r>
              <a:rPr lang="en-US" dirty="0"/>
              <a:t>Manual Cars are preferred more than automatic.</a:t>
            </a:r>
          </a:p>
          <a:p>
            <a:r>
              <a:rPr lang="en-US" dirty="0"/>
              <a:t>As the value of </a:t>
            </a:r>
            <a:r>
              <a:rPr lang="en-US" dirty="0" err="1"/>
              <a:t>km_driven</a:t>
            </a:r>
            <a:r>
              <a:rPr lang="en-US" dirty="0"/>
              <a:t> increases the selling price of the car will decrease.</a:t>
            </a:r>
          </a:p>
          <a:p>
            <a:r>
              <a:rPr lang="en-US" dirty="0"/>
              <a:t>Automatic cars has more selling price than manual cars</a:t>
            </a:r>
            <a:r>
              <a:rPr lang="en-US" b="1" i="0" dirty="0">
                <a:solidFill>
                  <a:srgbClr val="212121"/>
                </a:solidFill>
                <a:effectLst/>
                <a:latin typeface="Courier New" panose="02070309020205020404" pitchFamily="49" charset="0"/>
              </a:rPr>
              <a:t>.</a:t>
            </a:r>
            <a:endParaRPr lang="en-US" b="1" dirty="0">
              <a:solidFill>
                <a:srgbClr val="212121"/>
              </a:solidFill>
              <a:latin typeface="Courier New" panose="02070309020205020404" pitchFamily="49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5392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54215-1A1D-ADD6-E074-AA9EF249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Key insights that we can conclude from the EDA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BA823-FC00-11E7-5726-621927A3A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&amp; every year there is the outlier value for selling price &amp; from 1997 to 2020 the selling prices has been increased.</a:t>
            </a:r>
          </a:p>
          <a:p>
            <a:r>
              <a:rPr lang="en-US" dirty="0"/>
              <a:t>Average of selling price increases from 1997 to 2020 &amp; </a:t>
            </a:r>
            <a:r>
              <a:rPr lang="en-US" dirty="0" err="1"/>
              <a:t>avearge</a:t>
            </a:r>
            <a:r>
              <a:rPr lang="en-US" dirty="0"/>
              <a:t> of </a:t>
            </a:r>
            <a:r>
              <a:rPr lang="en-US" dirty="0" err="1"/>
              <a:t>km_driven</a:t>
            </a:r>
            <a:r>
              <a:rPr lang="en-US" dirty="0"/>
              <a:t> </a:t>
            </a:r>
            <a:r>
              <a:rPr lang="en-US" dirty="0" err="1"/>
              <a:t>deacreses</a:t>
            </a:r>
            <a:r>
              <a:rPr lang="en-US" dirty="0"/>
              <a:t> from 1997 to 2020.</a:t>
            </a:r>
          </a:p>
          <a:p>
            <a:r>
              <a:rPr lang="en-US" dirty="0"/>
              <a:t>Test drive car owner has the highest selling price &amp; then the first owner has the 2nd highest selling price.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33614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CB867A-DEC3-691D-0973-AA8EEF58655C}"/>
              </a:ext>
            </a:extLst>
          </p:cNvPr>
          <p:cNvSpPr/>
          <p:nvPr/>
        </p:nvSpPr>
        <p:spPr>
          <a:xfrm>
            <a:off x="1131216" y="1008668"/>
            <a:ext cx="10039547" cy="392155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Building of the ML Model (Regression Model)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Problem Statement:- Predict the selling price of the car using the year, </a:t>
            </a:r>
            <a:r>
              <a:rPr lang="en-US" dirty="0" err="1"/>
              <a:t>km_driven</a:t>
            </a:r>
            <a:r>
              <a:rPr lang="en-US" dirty="0"/>
              <a:t>, fuel, </a:t>
            </a:r>
            <a:r>
              <a:rPr lang="en-US" dirty="0" err="1"/>
              <a:t>seller_type</a:t>
            </a:r>
            <a:r>
              <a:rPr lang="en-US" dirty="0"/>
              <a:t>, transmission &amp; owner columns.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89687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872B6-FA76-07A5-F3C0-568B66D61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</a:t>
            </a:r>
            <a:r>
              <a:rPr lang="en-US" cap="none"/>
              <a:t>teps </a:t>
            </a:r>
            <a:r>
              <a:rPr lang="en-US" cap="none" dirty="0"/>
              <a:t>followed to build the model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4C10A-4D04-CED8-1370-0256388E0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Pre-processing of the data. (Label-Encoding, Handling Null Values, Feature Scaling)</a:t>
            </a:r>
          </a:p>
          <a:p>
            <a:r>
              <a:rPr lang="en-US" dirty="0"/>
              <a:t>Selecting the dependent &amp; independent Variables.</a:t>
            </a:r>
          </a:p>
          <a:p>
            <a:r>
              <a:rPr lang="en-US" dirty="0"/>
              <a:t>Splitting the data into the training &amp; testing.</a:t>
            </a:r>
          </a:p>
          <a:p>
            <a:r>
              <a:rPr lang="en-US" dirty="0"/>
              <a:t>Applied the various regression algorithm like linear regression, KNN regression, Lasso Regression, Ridge Regression.</a:t>
            </a:r>
          </a:p>
          <a:p>
            <a:r>
              <a:rPr lang="en-US" dirty="0"/>
              <a:t>Evaluated the each &amp; every model using the regression metrics.</a:t>
            </a:r>
          </a:p>
          <a:p>
            <a:r>
              <a:rPr lang="en-US" dirty="0"/>
              <a:t>Selected the best model &amp; saved it.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8399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8BAE-A90A-C467-B04C-CFD36C6C9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Important links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52CC2-3A80-6EC6-B17E-77731711D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Project Link:-</a:t>
            </a:r>
          </a:p>
          <a:p>
            <a:r>
              <a:rPr lang="en-US" dirty="0">
                <a:hlinkClick r:id="rId2"/>
              </a:rPr>
              <a:t>snehanjali58/capstone-project-using-car-details-dataset: Data Science project which performs EDA &amp; Build the Machine Learning Model. (github.com)</a:t>
            </a:r>
            <a:endParaRPr lang="en-US" dirty="0"/>
          </a:p>
          <a:p>
            <a:endParaRPr lang="en-US" dirty="0"/>
          </a:p>
          <a:p>
            <a:r>
              <a:rPr lang="en-US" dirty="0"/>
              <a:t>Streamlet app link:-</a:t>
            </a:r>
          </a:p>
          <a:p>
            <a:r>
              <a:rPr lang="en-US" dirty="0"/>
              <a:t>https://kyhat9rp6d6juezkzgl3mc.streamlit.app/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6970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E380A-6282-29AD-C29D-E44ED3EBC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cap="none" dirty="0"/>
              <a:t>Screenshot of the </a:t>
            </a:r>
            <a:r>
              <a:rPr lang="en-IN" cap="none" dirty="0" err="1"/>
              <a:t>streamlit</a:t>
            </a:r>
            <a:r>
              <a:rPr lang="en-IN" cap="none" dirty="0"/>
              <a:t> app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0B2048-8DFB-2B90-572C-90500276A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5677" y="2016125"/>
            <a:ext cx="9059159" cy="3828494"/>
          </a:xfrm>
        </p:spPr>
      </p:pic>
    </p:spTree>
    <p:extLst>
      <p:ext uri="{BB962C8B-B14F-4D97-AF65-F5344CB8AC3E}">
        <p14:creationId xmlns:p14="http://schemas.microsoft.com/office/powerpoint/2010/main" val="2032441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959EB92-8E43-458C-7BA4-F2AC4ED8D017}"/>
              </a:ext>
            </a:extLst>
          </p:cNvPr>
          <p:cNvSpPr/>
          <p:nvPr/>
        </p:nvSpPr>
        <p:spPr>
          <a:xfrm>
            <a:off x="1593130" y="838986"/>
            <a:ext cx="8191893" cy="394040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u="sng" dirty="0"/>
              <a:t>UNDERSTADING THE DATASET USING THE EXCEL</a:t>
            </a:r>
            <a:endParaRPr lang="en-IN" sz="2800" u="sng" dirty="0"/>
          </a:p>
        </p:txBody>
      </p:sp>
    </p:spTree>
    <p:extLst>
      <p:ext uri="{BB962C8B-B14F-4D97-AF65-F5344CB8AC3E}">
        <p14:creationId xmlns:p14="http://schemas.microsoft.com/office/powerpoint/2010/main" val="11047034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5B22CD-5A5A-0118-C4B8-8B505CDAC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29566"/>
            <a:ext cx="10435472" cy="5652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71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00F07-9D4B-6717-AB8D-9CF84ABF6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ColUMNS</a:t>
            </a:r>
            <a:r>
              <a:rPr lang="en-US" dirty="0"/>
              <a:t> PRESENT INTO THE 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D20DA-0B03-C7D1-12CA-F1DB69A43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Dataset contains details of 4,340 cars.</a:t>
            </a:r>
          </a:p>
          <a:p>
            <a:r>
              <a:rPr lang="en-US" b="1" dirty="0"/>
              <a:t>name</a:t>
            </a:r>
            <a:r>
              <a:rPr lang="en-US" dirty="0"/>
              <a:t>: The name of the car model (string).</a:t>
            </a:r>
          </a:p>
          <a:p>
            <a:r>
              <a:rPr lang="en-US" b="1" dirty="0"/>
              <a:t>year</a:t>
            </a:r>
            <a:r>
              <a:rPr lang="en-US" dirty="0"/>
              <a:t>: The year the car was manufactured (integer).</a:t>
            </a:r>
          </a:p>
          <a:p>
            <a:r>
              <a:rPr lang="en-US" b="1" dirty="0" err="1"/>
              <a:t>selling_price</a:t>
            </a:r>
            <a:r>
              <a:rPr lang="en-US" dirty="0"/>
              <a:t>: The selling price of the car (integer).</a:t>
            </a:r>
          </a:p>
          <a:p>
            <a:r>
              <a:rPr lang="en-US" b="1" dirty="0" err="1"/>
              <a:t>km_driven</a:t>
            </a:r>
            <a:r>
              <a:rPr lang="en-US" dirty="0"/>
              <a:t>: The total kilometers driven by the car (integer).</a:t>
            </a:r>
          </a:p>
          <a:p>
            <a:r>
              <a:rPr lang="en-US" b="1" dirty="0"/>
              <a:t>fuel</a:t>
            </a:r>
            <a:r>
              <a:rPr lang="en-US" dirty="0"/>
              <a:t>: The type of fuel used by the car (e.g., Petrol, Diesel) (string).</a:t>
            </a:r>
          </a:p>
          <a:p>
            <a:r>
              <a:rPr lang="en-US" b="1" dirty="0" err="1"/>
              <a:t>seller_type</a:t>
            </a:r>
            <a:r>
              <a:rPr lang="en-US" dirty="0"/>
              <a:t>: The type of seller (e.g., Individual, Dealer) (string).</a:t>
            </a:r>
          </a:p>
          <a:p>
            <a:r>
              <a:rPr lang="en-US" b="1" dirty="0"/>
              <a:t>transmission</a:t>
            </a:r>
            <a:r>
              <a:rPr lang="en-US" dirty="0"/>
              <a:t>: The type of transmission (Manual or Automatic) (string).</a:t>
            </a:r>
          </a:p>
          <a:p>
            <a:r>
              <a:rPr lang="en-US" b="1" dirty="0"/>
              <a:t>owner</a:t>
            </a:r>
            <a:r>
              <a:rPr lang="en-US" dirty="0"/>
              <a:t>: The ownership status (e.g., First Owner, Second Owner) (string).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9794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9FDB0-16F9-7CAD-2C0B-107D8179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Some of the insights of the data using the formulas or functions in excel.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D9600-6163-7E2B-FAC3-CCB0A1BD2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 of total </a:t>
            </a:r>
            <a:r>
              <a:rPr lang="en-US" dirty="0" err="1"/>
              <a:t>km_driven</a:t>
            </a:r>
            <a:r>
              <a:rPr lang="en-US" dirty="0"/>
              <a:t> (=SUM(A1:D4341)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2484025821</a:t>
            </a:r>
            <a:r>
              <a:rPr lang="en-IN" dirty="0"/>
              <a:t> </a:t>
            </a:r>
          </a:p>
          <a:p>
            <a:r>
              <a:rPr lang="en-US" dirty="0"/>
              <a:t>Maximum value among the </a:t>
            </a:r>
            <a:r>
              <a:rPr lang="en-US" dirty="0" err="1"/>
              <a:t>selling_price</a:t>
            </a:r>
            <a:r>
              <a:rPr lang="en-IN" dirty="0"/>
              <a:t> (=MAX(C2:C4341)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8900000</a:t>
            </a:r>
            <a:r>
              <a:rPr lang="en-IN" dirty="0"/>
              <a:t> </a:t>
            </a:r>
          </a:p>
          <a:p>
            <a:r>
              <a:rPr lang="en-US" dirty="0"/>
              <a:t>Minimum value among the </a:t>
            </a:r>
            <a:r>
              <a:rPr lang="en-US" dirty="0" err="1"/>
              <a:t>selling_price</a:t>
            </a:r>
            <a:r>
              <a:rPr lang="en-IN" dirty="0"/>
              <a:t> (=MIN(C2:C4341) 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20000</a:t>
            </a:r>
          </a:p>
          <a:p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Average of the </a:t>
            </a:r>
            <a:r>
              <a:rPr lang="en-IN" sz="1800" dirty="0" err="1">
                <a:solidFill>
                  <a:srgbClr val="000000"/>
                </a:solidFill>
                <a:latin typeface="Calibri" panose="020F0502020204030204" pitchFamily="34" charset="0"/>
              </a:rPr>
              <a:t>km_driven</a:t>
            </a:r>
            <a:r>
              <a:rPr lang="en-IN" sz="1800" dirty="0">
                <a:solidFill>
                  <a:srgbClr val="000000"/>
                </a:solidFill>
                <a:latin typeface="Calibri" panose="020F0502020204030204" pitchFamily="34" charset="0"/>
              </a:rPr>
              <a:t> by the cars</a:t>
            </a:r>
            <a:r>
              <a:rPr lang="en-IN" dirty="0"/>
              <a:t> (=AVERAGE(C2:C4341) 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504127.312</a:t>
            </a:r>
            <a:r>
              <a:rPr lang="en-IN" dirty="0"/>
              <a:t>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5308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3A9A9-0041-C8A0-AC95-062958F08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Created the pivot table which shows the in year 2001, sum of distance travelled by each car. </a:t>
            </a:r>
            <a:endParaRPr lang="en-IN" cap="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94BC0AD-DFBB-D1A8-79AA-E2D3BA2739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3835" y="2016125"/>
            <a:ext cx="6853287" cy="3837920"/>
          </a:xfrm>
        </p:spPr>
      </p:pic>
    </p:spTree>
    <p:extLst>
      <p:ext uri="{BB962C8B-B14F-4D97-AF65-F5344CB8AC3E}">
        <p14:creationId xmlns:p14="http://schemas.microsoft.com/office/powerpoint/2010/main" val="2637662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CB8A1-78BB-4CC9-5E05-392EB3518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cap="none" dirty="0"/>
              <a:t>Creating the pivot chart which shows the total count of the automatic &amp; manual cars for the particular year.</a:t>
            </a:r>
            <a:endParaRPr lang="en-IN" cap="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99BE7C-39B8-A2A6-E63D-B055970A2B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577" y="2033915"/>
            <a:ext cx="7004116" cy="3744715"/>
          </a:xfrm>
        </p:spPr>
      </p:pic>
    </p:spTree>
    <p:extLst>
      <p:ext uri="{BB962C8B-B14F-4D97-AF65-F5344CB8AC3E}">
        <p14:creationId xmlns:p14="http://schemas.microsoft.com/office/powerpoint/2010/main" val="1211613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35836-CD1C-2753-345B-B585DD51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Plotting the </a:t>
            </a:r>
            <a:r>
              <a:rPr lang="en-US" cap="none" dirty="0" err="1"/>
              <a:t>yearwise</a:t>
            </a:r>
            <a:r>
              <a:rPr lang="en-US" cap="none" dirty="0"/>
              <a:t> count of the automatic cars.</a:t>
            </a:r>
            <a:endParaRPr lang="en-IN" cap="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156895-6634-F634-CB0C-1276C1A12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140" y="2016124"/>
            <a:ext cx="8012784" cy="3724799"/>
          </a:xfrm>
        </p:spPr>
      </p:pic>
    </p:spTree>
    <p:extLst>
      <p:ext uri="{BB962C8B-B14F-4D97-AF65-F5344CB8AC3E}">
        <p14:creationId xmlns:p14="http://schemas.microsoft.com/office/powerpoint/2010/main" val="2598642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D4B3B-7297-10E8-5611-F0F70461B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Plotting pie chart to show the </a:t>
            </a:r>
            <a:r>
              <a:rPr lang="en-US" cap="none" dirty="0" err="1"/>
              <a:t>yearwise</a:t>
            </a:r>
            <a:r>
              <a:rPr lang="en-US" cap="none" dirty="0"/>
              <a:t> count of first owner car.</a:t>
            </a:r>
            <a:endParaRPr lang="en-IN" cap="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704444-2DF1-30AD-6365-6EA058B05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666" y="2016124"/>
            <a:ext cx="9115720" cy="3866201"/>
          </a:xfrm>
        </p:spPr>
      </p:pic>
    </p:spTree>
    <p:extLst>
      <p:ext uri="{BB962C8B-B14F-4D97-AF65-F5344CB8AC3E}">
        <p14:creationId xmlns:p14="http://schemas.microsoft.com/office/powerpoint/2010/main" val="591665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95039-B924-01BE-605B-F249439B0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Plotting the count of the type of fuels used by cars.</a:t>
            </a:r>
            <a:endParaRPr lang="en-IN" cap="none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97C193-5320-6E83-2DF9-FAA9D6D450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44" y="2016124"/>
            <a:ext cx="8936611" cy="3819067"/>
          </a:xfrm>
        </p:spPr>
      </p:pic>
    </p:spTree>
    <p:extLst>
      <p:ext uri="{BB962C8B-B14F-4D97-AF65-F5344CB8AC3E}">
        <p14:creationId xmlns:p14="http://schemas.microsoft.com/office/powerpoint/2010/main" val="16456834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524</TotalTime>
  <Words>792</Words>
  <Application>Microsoft Office PowerPoint</Application>
  <PresentationFormat>Widescreen</PresentationFormat>
  <Paragraphs>69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Courier New</vt:lpstr>
      <vt:lpstr>Gill Sans MT</vt:lpstr>
      <vt:lpstr>Google Sans</vt:lpstr>
      <vt:lpstr>Wingdings</vt:lpstr>
      <vt:lpstr>Gallery</vt:lpstr>
      <vt:lpstr>Capstone PROJECT Using CAR DETAILS DATASET</vt:lpstr>
      <vt:lpstr>PowerPoint Presentation</vt:lpstr>
      <vt:lpstr>ColUMNS PRESENT INTO THE DATASET</vt:lpstr>
      <vt:lpstr>Some of the insights of the data using the formulas or functions in excel.</vt:lpstr>
      <vt:lpstr>Created the pivot table which shows the in year 2001, sum of distance travelled by each car. </vt:lpstr>
      <vt:lpstr>Creating the pivot chart which shows the total count of the automatic &amp; manual cars for the particular year.</vt:lpstr>
      <vt:lpstr>Plotting the yearwise count of the automatic cars.</vt:lpstr>
      <vt:lpstr>Plotting pie chart to show the yearwise count of first owner car.</vt:lpstr>
      <vt:lpstr>Plotting the count of the type of fuels used by cars.</vt:lpstr>
      <vt:lpstr>Key insights that we can conclude from the pivot table &amp; pivot charts created in above slides.</vt:lpstr>
      <vt:lpstr>PowerPoint Presentation</vt:lpstr>
      <vt:lpstr>Steps performed into it</vt:lpstr>
      <vt:lpstr>PowerPoint Presentation</vt:lpstr>
      <vt:lpstr>Key insights that we can conclude from the EDA</vt:lpstr>
      <vt:lpstr>Key insights that we can conclude from the EDA</vt:lpstr>
      <vt:lpstr>PowerPoint Presentation</vt:lpstr>
      <vt:lpstr>Steps followed to build the model</vt:lpstr>
      <vt:lpstr>Important links</vt:lpstr>
      <vt:lpstr>Screenshot of the streamlit app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Pramod Patil</dc:creator>
  <cp:lastModifiedBy>Pramod Patil</cp:lastModifiedBy>
  <cp:revision>11</cp:revision>
  <dcterms:created xsi:type="dcterms:W3CDTF">2024-10-15T13:09:07Z</dcterms:created>
  <dcterms:modified xsi:type="dcterms:W3CDTF">2024-10-16T22:21:38Z</dcterms:modified>
</cp:coreProperties>
</file>