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jiQb3cnvV4pZctuiiI8w49MDE1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PanelTitle-GrommetsCombined.png" id="17" name="Google Shape;1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9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4" name="Google Shape;104;p20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0" name="Google Shape;120;p22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8" name="Google Shape;128;p23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2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2" name="Google Shape;142;p25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0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3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4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rgbClr val="E8D08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PanelContent-GrommetsCombined.png" id="10" name="Google Shape;1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731037" y="2296665"/>
            <a:ext cx="6815138" cy="333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aramond"/>
              <a:buNone/>
            </a:pPr>
            <a:r>
              <a:rPr b="1" lang="en-US" sz="4800">
                <a:solidFill>
                  <a:schemeClr val="dk1"/>
                </a:solidFill>
              </a:rPr>
              <a:t>Capstone Project</a:t>
            </a:r>
            <a:br>
              <a:rPr lang="en-US" sz="4800">
                <a:solidFill>
                  <a:schemeClr val="dk1"/>
                </a:solidFill>
              </a:rPr>
            </a:br>
            <a:r>
              <a:rPr b="1" lang="en-US" sz="4800">
                <a:solidFill>
                  <a:schemeClr val="dk1"/>
                </a:solidFill>
              </a:rPr>
              <a:t>Hotel Booking Analysis</a:t>
            </a:r>
            <a:br>
              <a:rPr lang="en-US" sz="3600">
                <a:solidFill>
                  <a:schemeClr val="dk1"/>
                </a:solidFill>
              </a:rPr>
            </a:br>
            <a:br>
              <a:rPr lang="en-US" sz="3600">
                <a:solidFill>
                  <a:schemeClr val="dk1"/>
                </a:solidFill>
              </a:rPr>
            </a:br>
            <a:br>
              <a:rPr lang="en-US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2975" y="1325217"/>
            <a:ext cx="5135355" cy="393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"/>
          <p:cNvSpPr txBox="1"/>
          <p:nvPr>
            <p:ph idx="2" type="body"/>
          </p:nvPr>
        </p:nvSpPr>
        <p:spPr>
          <a:xfrm>
            <a:off x="366530" y="1918951"/>
            <a:ext cx="5398166" cy="4256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Importing Libraries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Data Cleaning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Data Understanding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Dropping columns with high null values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>
                <a:solidFill>
                  <a:schemeClr val="dk1"/>
                </a:solidFill>
              </a:rPr>
              <a:t>Converting object into datetype in "reservation_status_date</a:t>
            </a:r>
            <a:r>
              <a:rPr lang="en-US">
                <a:solidFill>
                  <a:schemeClr val="dk1"/>
                </a:solidFill>
              </a:rPr>
              <a:t>”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Converting the dtype of column "babies" into int</a:t>
            </a:r>
            <a:endParaRPr b="1"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Creating the New set of dataframe in which no rows have value "0" in number of adults, children, babies.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Finding the Outliers of each variable</a:t>
            </a:r>
            <a:r>
              <a:rPr lang="en-US"/>
              <a:t>.</a:t>
            </a:r>
            <a:endParaRPr/>
          </a:p>
          <a:p>
            <a:pPr indent="-28575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b="1" lang="en-US"/>
              <a:t>Data validation and Publishing</a:t>
            </a:r>
            <a:endParaRPr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b="1"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b="1"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b="1"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/>
          </a:p>
          <a:p>
            <a:pPr indent="-168910" lvl="0" marL="285750" rtl="0" algn="just">
              <a:spcBef>
                <a:spcPts val="92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2"/>
          <p:cNvSpPr txBox="1"/>
          <p:nvPr>
            <p:ph type="title"/>
          </p:nvPr>
        </p:nvSpPr>
        <p:spPr>
          <a:xfrm>
            <a:off x="649867" y="1096372"/>
            <a:ext cx="37184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aramond"/>
              <a:buNone/>
            </a:pPr>
            <a:r>
              <a:rPr b="1" lang="en-US" sz="3600"/>
              <a:t>Content</a:t>
            </a:r>
            <a:endParaRPr sz="3600"/>
          </a:p>
        </p:txBody>
      </p:sp>
      <p:sp>
        <p:nvSpPr>
          <p:cNvPr id="155" name="Google Shape;155;p2"/>
          <p:cNvSpPr/>
          <p:nvPr/>
        </p:nvSpPr>
        <p:spPr>
          <a:xfrm>
            <a:off x="205408" y="-109210"/>
            <a:ext cx="1446931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</a:pPr>
            <a:br>
              <a:rPr b="0" i="0" lang="en-US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800">
    <p:circl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/>
          <p:nvPr/>
        </p:nvSpPr>
        <p:spPr>
          <a:xfrm>
            <a:off x="1152939" y="954157"/>
            <a:ext cx="10005391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Statement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this project we will be analyzing Hotel Booking data. This data set contains looking information for a city hotel and a resort hotel , and includes information such as when the  booking was made, length of stay ,the number of adults ,children and/or babies, and the number of available parking spaces.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Hotel industry is a very volatile industry and the bookings depends on above factors and many more.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main objective behind this project is to explore and analyze data to discover important factors that govern the bookings and give insights to hotel management , which can perform various compaigns to boost the business and performance.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1205948" y="861391"/>
            <a:ext cx="9978887" cy="5155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1073426" y="980661"/>
            <a:ext cx="10018644" cy="503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205948" y="980661"/>
            <a:ext cx="98861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 Flow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69" name="Google Shape;169;p4"/>
          <p:cNvGrpSpPr/>
          <p:nvPr/>
        </p:nvGrpSpPr>
        <p:grpSpPr>
          <a:xfrm>
            <a:off x="1354340" y="2866835"/>
            <a:ext cx="8997855" cy="1806081"/>
            <a:chOff x="241157" y="2147169"/>
            <a:chExt cx="8997855" cy="1806081"/>
          </a:xfrm>
        </p:grpSpPr>
        <p:sp>
          <p:nvSpPr>
            <p:cNvPr id="170" name="Google Shape;170;p4"/>
            <p:cNvSpPr/>
            <p:nvPr/>
          </p:nvSpPr>
          <p:spPr>
            <a:xfrm>
              <a:off x="241157" y="2250910"/>
              <a:ext cx="2459540" cy="170234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291017" y="2300770"/>
              <a:ext cx="2359820" cy="16026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Understanding</a:t>
              </a:r>
              <a:endParaRPr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 rot="-12936">
              <a:off x="2858341" y="2744061"/>
              <a:ext cx="521454" cy="7036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9D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 rot="-12936">
              <a:off x="2858342" y="2885082"/>
              <a:ext cx="365018" cy="422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3513067" y="2238840"/>
              <a:ext cx="2330815" cy="170234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3562927" y="2288700"/>
              <a:ext cx="2231095" cy="16026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Data Cleaning </a:t>
              </a:r>
              <a:endParaRPr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 rot="-97123">
              <a:off x="6034269" y="2694172"/>
              <a:ext cx="403949" cy="70363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9D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"/>
            <p:cNvSpPr txBox="1"/>
            <p:nvPr/>
          </p:nvSpPr>
          <p:spPr>
            <a:xfrm rot="-97123">
              <a:off x="6034293" y="2836611"/>
              <a:ext cx="282764" cy="4221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6605748" y="2147169"/>
              <a:ext cx="2633264" cy="170234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6655608" y="2197029"/>
              <a:ext cx="2533544" cy="16026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Exploratory Data Analysis (EDA)</a:t>
              </a:r>
              <a:endParaRPr sz="29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180" name="Google Shape;180;p4"/>
          <p:cNvSpPr txBox="1"/>
          <p:nvPr/>
        </p:nvSpPr>
        <p:spPr>
          <a:xfrm>
            <a:off x="565551" y="2866835"/>
            <a:ext cx="10217426" cy="273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/>
        </p:nvSpPr>
        <p:spPr>
          <a:xfrm>
            <a:off x="1113183" y="795130"/>
            <a:ext cx="99126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Importing Libraries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First we need to import the libraries which will be used for Data analyzing and understanding.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 pandas as pd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 numpy as np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 matplotlib.pyplot as plt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%matplotlib inline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 seaborn as sns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 datetime import datetime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from datetime import date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import warnings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warnings.filterwarnings('ignore') #Used when finding the outliers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These are the we have used.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120462" y="1068946"/>
            <a:ext cx="994249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 Cleaning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 can see only a few columns had null values.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b="1"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2022-08-06T05:45:01Z</dcterms:created>
  <dc:creator>Vishal</dc:creator>
</cp:coreProperties>
</file>