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AU" sz="1200" dirty="0" smtClean="0">
                <a:solidFill>
                  <a:srgbClr val="0000FF"/>
                </a:solidFill>
              </a:rPr>
              <a:t>e business wants to </a:t>
            </a:r>
            <a:r>
              <a:rPr lang="en-US" sz="1200" dirty="0" smtClean="0">
                <a:solidFill>
                  <a:srgbClr val="0000FF"/>
                </a:solidFill>
              </a:rPr>
              <a:t>i</a:t>
            </a:r>
            <a:r>
              <a:rPr lang="en-US" sz="1200" dirty="0" smtClean="0">
                <a:solidFill>
                  <a:srgbClr val="0000FF"/>
                </a:solidFill>
              </a:rPr>
              <a:t>mplement </a:t>
            </a:r>
            <a:r>
              <a:rPr lang="en-US" sz="1200" dirty="0" smtClean="0">
                <a:solidFill>
                  <a:srgbClr val="0000FF"/>
                </a:solidFill>
              </a:rPr>
              <a:t>a more data-driven business strategy to </a:t>
            </a:r>
            <a:endParaRPr lang="en-US" sz="1200" dirty="0" smtClean="0">
              <a:solidFill>
                <a:srgbClr val="0000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FF"/>
                </a:solidFill>
              </a:rPr>
              <a:t>Understand the different aspects of their facilities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FF"/>
                </a:solidFill>
              </a:rPr>
              <a:t>select </a:t>
            </a:r>
            <a:r>
              <a:rPr lang="en-US" sz="1200" dirty="0" smtClean="0">
                <a:solidFill>
                  <a:srgbClr val="0000FF"/>
                </a:solidFill>
              </a:rPr>
              <a:t>a better value for their ticket </a:t>
            </a:r>
            <a:r>
              <a:rPr lang="en-US" sz="1200" dirty="0" smtClean="0">
                <a:solidFill>
                  <a:srgbClr val="0000FF"/>
                </a:solidFill>
              </a:rPr>
              <a:t>price </a:t>
            </a:r>
            <a:endParaRPr lang="en-US" sz="1200" dirty="0" smtClean="0">
              <a:solidFill>
                <a:srgbClr val="0000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FF"/>
                </a:solidFill>
              </a:rPr>
              <a:t>reduce the operating costs</a:t>
            </a:r>
          </a:p>
          <a:p>
            <a:endParaRPr lang="en-AU" sz="1200" dirty="0">
              <a:solidFill>
                <a:srgbClr val="0000FF"/>
              </a:solidFill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Reduce the operation cost without affecting previous profit margin</a:t>
            </a:r>
            <a:endParaRPr sz="120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20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Number of visitors every year is 350K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00FF"/>
                </a:solidFill>
              </a:rPr>
              <a:t>Total number of trails is 105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AU" sz="1200" i="0" u="none" strike="noStrike" cap="none" dirty="0" smtClea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180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Basing their pricing on just the market </a:t>
            </a:r>
            <a:r>
              <a:rPr lang="en-US" dirty="0" smtClean="0">
                <a:solidFill>
                  <a:srgbClr val="0000FF"/>
                </a:solidFill>
              </a:rPr>
              <a:t>average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Current pricing of tickets cannot go down</a:t>
            </a:r>
          </a:p>
          <a:p>
            <a:pPr lvl="0">
              <a:buFont typeface="Arial" pitchFamily="34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endParaRPr sz="120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 smtClean="0">
                <a:solidFill>
                  <a:srgbClr val="0000FF"/>
                </a:solidFill>
              </a:rPr>
              <a:t>a single CSV file </a:t>
            </a:r>
            <a:r>
              <a:rPr lang="en-US" sz="1200" dirty="0" smtClean="0">
                <a:solidFill>
                  <a:srgbClr val="0000FF"/>
                </a:solidFill>
              </a:rPr>
              <a:t>from </a:t>
            </a:r>
            <a:r>
              <a:rPr lang="en-US" sz="1200" dirty="0" smtClean="0">
                <a:solidFill>
                  <a:srgbClr val="0000FF"/>
                </a:solidFill>
              </a:rPr>
              <a:t>the database manager</a:t>
            </a:r>
            <a:endParaRPr sz="11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FF"/>
                </a:solidFill>
              </a:rPr>
              <a:t>Director of Operations, Jimmy Blackburn, </a:t>
            </a:r>
            <a:endParaRPr lang="en-US" sz="1200" dirty="0" smtClean="0">
              <a:solidFill>
                <a:srgbClr val="0000FF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rgbClr val="0000FF"/>
                </a:solidFill>
              </a:rPr>
              <a:t>Alesha</a:t>
            </a: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</a:rPr>
              <a:t>Eisen</a:t>
            </a:r>
            <a:r>
              <a:rPr lang="en-US" sz="1200" dirty="0" smtClean="0">
                <a:solidFill>
                  <a:srgbClr val="0000FF"/>
                </a:solidFill>
              </a:rPr>
              <a:t>, the Database Manager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3542" y="540901"/>
            <a:ext cx="7765144" cy="8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200" b="1" dirty="0" smtClean="0"/>
              <a:t>The Big mountain resort </a:t>
            </a:r>
            <a:r>
              <a:rPr lang="en-US" sz="1200" b="1" dirty="0" smtClean="0"/>
              <a:t>in Montana has </a:t>
            </a:r>
            <a:r>
              <a:rPr lang="en-US" sz="1200" b="1" dirty="0" smtClean="0"/>
              <a:t>350,000 </a:t>
            </a:r>
            <a:r>
              <a:rPr lang="en-US" sz="1200" b="1" dirty="0" smtClean="0"/>
              <a:t>customer visits every </a:t>
            </a:r>
            <a:r>
              <a:rPr lang="en-US" sz="1200" b="1" dirty="0" smtClean="0"/>
              <a:t>year to ski or</a:t>
            </a:r>
          </a:p>
          <a:p>
            <a:pPr lvl="0">
              <a:buSzPts val="1400"/>
            </a:pPr>
            <a:r>
              <a:rPr lang="en-US" sz="1200" b="1" dirty="0" smtClean="0"/>
              <a:t>snowboard the big mountain. They recent addition of chair lift increasing their operation </a:t>
            </a:r>
          </a:p>
          <a:p>
            <a:pPr lvl="0">
              <a:buSzPts val="1400"/>
            </a:pPr>
            <a:r>
              <a:rPr lang="en-US" sz="1200" b="1" dirty="0" smtClean="0"/>
              <a:t>cost </a:t>
            </a:r>
            <a:r>
              <a:rPr lang="en-US" sz="1200" b="1" dirty="0" smtClean="0"/>
              <a:t>by </a:t>
            </a:r>
            <a:r>
              <a:rPr lang="en-US" sz="1200" b="1" dirty="0" smtClean="0"/>
              <a:t>$1.54M per </a:t>
            </a:r>
            <a:r>
              <a:rPr lang="en-US" sz="1200" b="1" dirty="0" smtClean="0"/>
              <a:t>season. </a:t>
            </a:r>
            <a:r>
              <a:rPr lang="en-US" sz="1200" b="1" dirty="0" smtClean="0"/>
              <a:t>Need to find a </a:t>
            </a:r>
            <a:r>
              <a:rPr lang="en-US" sz="1200" b="1" dirty="0" smtClean="0"/>
              <a:t>data-driven investment strategy </a:t>
            </a:r>
            <a:r>
              <a:rPr lang="en-US" sz="1200" b="1" dirty="0" smtClean="0"/>
              <a:t>to reduce the operation cost, and </a:t>
            </a:r>
            <a:r>
              <a:rPr lang="en-US" sz="1200" b="1" dirty="0" smtClean="0"/>
              <a:t>better value their ticket price.</a:t>
            </a:r>
            <a:endParaRPr lang="en-US" sz="1200" b="1" dirty="0" smtClean="0"/>
          </a:p>
          <a:p>
            <a:pPr lvl="0">
              <a:buSzPts val="1400"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479</Words>
  <PresentationFormat>On-screen Show (4:3)</PresentationFormat>
  <Paragraphs>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dell</cp:lastModifiedBy>
  <cp:revision>9</cp:revision>
  <dcterms:modified xsi:type="dcterms:W3CDTF">2021-01-18T11:36:06Z</dcterms:modified>
</cp:coreProperties>
</file>