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91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79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236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6368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923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861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694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473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46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2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71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73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82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72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42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7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37B-62C7-40D6-B0E1-C3E4A3207803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53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517337B-62C7-40D6-B0E1-C3E4A3207803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696C319-65F7-4E8F-A911-E237794B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758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4962833-2EBB-47A0-9823-D4F8E16EE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8DF4D-45EA-4F2E-96B3-DEB96D07D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313" y="687388"/>
            <a:ext cx="6290687" cy="5483225"/>
          </a:xfrm>
          <a:effectLst/>
        </p:spPr>
        <p:txBody>
          <a:bodyPr wrap="square" anchor="ctr">
            <a:normAutofit/>
          </a:bodyPr>
          <a:lstStyle/>
          <a:p>
            <a:pPr algn="l"/>
            <a:r>
              <a:rPr lang="en-IN" sz="7200">
                <a:solidFill>
                  <a:schemeClr val="tx1">
                    <a:lumMod val="95000"/>
                  </a:schemeClr>
                </a:solidFill>
              </a:rPr>
              <a:t>Debugging in C#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580" y="2032907"/>
            <a:ext cx="0" cy="279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7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4E11C7-7BD5-4045-AC27-3F529BEC7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18E81-7E30-49EA-89B3-6053E16E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44" y="1115786"/>
            <a:ext cx="3724908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IN" sz="4000" b="1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What is Debug?</a:t>
            </a:r>
            <a:endParaRPr lang="en-IN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681F9-66A7-4F2B-9C9E-20EEBD5DC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r>
              <a:rPr lang="en-IN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Debugging is the process of finding errors during application execution. It does not mean syntax errors, with which the application cannot be compiled, but on logic errors.</a:t>
            </a:r>
          </a:p>
          <a:p>
            <a:r>
              <a:rPr lang="en-IN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Logic errors can only be noticed during application execution.</a:t>
            </a:r>
          </a:p>
          <a:p>
            <a:r>
              <a:rPr lang="en-IN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Debugging helps to determine the origin of the logical error in the code. In such situations, Debug allows us to stop execution on a particular line, pass through the code line by line, and test the state of the application.</a:t>
            </a:r>
            <a:br>
              <a:rPr lang="en-IN" sz="2000" dirty="0">
                <a:solidFill>
                  <a:schemeClr val="tx1">
                    <a:lumMod val="95000"/>
                  </a:schemeClr>
                </a:solidFill>
              </a:rPr>
            </a:br>
            <a:endParaRPr lang="en-IN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19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4D65EFB-5E87-4639-A481-956B52E9D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2A3781C0-206F-4038-93FF-4CDA80B1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>
              <a:fillRect r="-100000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55F0A-5061-4CA8-968D-756C5512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827104" cy="1325563"/>
          </a:xfrm>
        </p:spPr>
        <p:txBody>
          <a:bodyPr>
            <a:normAutofit/>
          </a:bodyPr>
          <a:lstStyle/>
          <a:p>
            <a:r>
              <a:rPr lang="en-IN" sz="3800" b="1" i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  <a:effectLst/>
                <a:latin typeface="open sans" panose="020B0606030504020204" pitchFamily="34" charset="0"/>
              </a:rPr>
              <a:t>Debug Background code </a:t>
            </a:r>
            <a:endParaRPr lang="en-IN" sz="380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B715-740B-4011-AF72-DF12C74B2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4545305" cy="4351338"/>
          </a:xfrm>
        </p:spPr>
        <p:txBody>
          <a:bodyPr>
            <a:normAutofit/>
          </a:bodyPr>
          <a:lstStyle/>
          <a:p>
            <a:r>
              <a:rPr lang="en-IN" sz="2000" b="0" i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basic tool for achieving Debug application code in the Visual Studio development environment is break points.</a:t>
            </a:r>
          </a:p>
          <a:p>
            <a:r>
              <a:rPr lang="en-IN" sz="2000" b="0" i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Break points are set by clicking on the margin on the left side of the code in the appropriate line.</a:t>
            </a:r>
          </a:p>
          <a:p>
            <a:endParaRPr lang="en-I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  <a:latin typeface="open sans" panose="020B0606030504020204" pitchFamily="34" charset="0"/>
            </a:endParaRPr>
          </a:p>
          <a:p>
            <a:endParaRPr lang="en-I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971E0-BBFD-4541-A923-758BE115C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675" y="2290565"/>
            <a:ext cx="5848649" cy="171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00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8EA53-FFF5-4200-BBE4-487A13AD0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450" y="624743"/>
            <a:ext cx="10093336" cy="5608513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To stop Debug, it is sufficient to select the Start option, or the Start Debugging option from the Debug menu, or simply the F5 key. </a:t>
            </a:r>
          </a:p>
          <a:p>
            <a:endParaRPr lang="en-IN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endParaRPr lang="en-IN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After running, Debug execution will be stopped in the line where the breakpoint is defined.</a:t>
            </a:r>
          </a:p>
          <a:p>
            <a:pPr marL="0" indent="0">
              <a:buNone/>
            </a:pPr>
            <a:endParaRPr lang="en-IN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Further management of execution can be done by using the Step Into, Step Over and Step Out keys.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6E7E83-1882-4296-86B6-D7247512D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767" y="2000770"/>
            <a:ext cx="1640233" cy="95920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6F5A8B-669C-4E60-BC97-6F46870EE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14" y="4224450"/>
            <a:ext cx="1445937" cy="53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48205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18</TotalTime>
  <Words>203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Corbel</vt:lpstr>
      <vt:lpstr>open sans</vt:lpstr>
      <vt:lpstr>Depth</vt:lpstr>
      <vt:lpstr>Debugging in C#</vt:lpstr>
      <vt:lpstr>What is Debug?</vt:lpstr>
      <vt:lpstr>Debug Background code 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in C#</dc:title>
  <dc:creator>Jaywant Pednekar, Sneha</dc:creator>
  <cp:lastModifiedBy>Jaywant Pednekar, Sneha</cp:lastModifiedBy>
  <cp:revision>3</cp:revision>
  <dcterms:created xsi:type="dcterms:W3CDTF">2022-11-04T10:10:47Z</dcterms:created>
  <dcterms:modified xsi:type="dcterms:W3CDTF">2022-11-10T12:02:46Z</dcterms:modified>
</cp:coreProperties>
</file>