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C8054-3778-4A5E-8D5B-7A5ABCF54E71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B2578B-A860-422E-8949-EE0839906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199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B2578B-A860-422E-8949-EE0839906752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421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3FE06-EE90-4423-A3FA-476CC4893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F15143-3343-4BD1-872E-B7149EB03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0CD9F-4DF0-4F99-B157-FAD27C6BB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B3C3-3E89-425C-85EF-8B07ED7F976A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84EB6-B45F-4A12-84C9-66F9E90A1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A621A-A8B7-475F-A8CF-49D1CA95A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5EF8-B160-4EC3-8583-68F8B86718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82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BD03C-D298-4234-A63D-FE99AB050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144AE8-435F-4998-8B9C-C6C219D17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D0494-4B86-43B4-972F-66CACEC0E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B3C3-3E89-425C-85EF-8B07ED7F976A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F2FDC-BB7D-4431-BADA-59DED83DF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1D7D9-094E-471D-A0B1-2D4F72BED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5EF8-B160-4EC3-8583-68F8B86718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789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49FFC0-5889-49A1-9CD3-4B5A43434B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2CCFD2-1B6A-46AB-8FBE-1F80B64ED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8AF00-622D-46BD-A6C0-075DFD440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B3C3-3E89-425C-85EF-8B07ED7F976A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E3D5F-0D3D-49F6-8603-E1AC19701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90DDE-188E-4E18-99C7-AF52A6EB9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5EF8-B160-4EC3-8583-68F8B86718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758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5A639-EFDE-44E4-B629-26489467D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85B84-1F11-4A39-8A75-F8E2F0E35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3519E-B569-414D-A244-247840CEC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B3C3-3E89-425C-85EF-8B07ED7F976A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DC312-B967-4C57-BE05-9EE54FFA8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A9F05-64A2-47B6-8925-6571E5E1B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5EF8-B160-4EC3-8583-68F8B86718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271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02DC7-3405-43CD-A83D-EA2751A6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314FF-355E-47BA-AEB1-046FF3E6E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7D7F5-6D6F-4D39-9740-D5307CAD0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B3C3-3E89-425C-85EF-8B07ED7F976A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34871-8BAC-40BC-BCB2-2AE55DEEF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88C2A-EEDD-4C41-89CA-6A1905966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5EF8-B160-4EC3-8583-68F8B86718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346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3E316-05ED-44DD-B12F-345595561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00F22-C575-4A0D-BB8D-CD994830DD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292856-1C1C-405E-AE54-50E222872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2C52E-C9AD-469C-8421-E7C366936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B3C3-3E89-425C-85EF-8B07ED7F976A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1E369-6872-4918-B79C-F42802D68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26DEF-BA6A-4E6F-A9C0-5C834C2A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5EF8-B160-4EC3-8583-68F8B86718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845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565D-B4AC-4D75-BB0D-2E360EA0B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F4491-970E-47F0-8C4B-6FBBD5BDB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E631F-AB77-4520-9C69-EE03766E5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F1A1DE-F365-4256-A7ED-74B9993283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29763A-BA7E-4CE8-A714-E0C2B82E6F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6509C1-7FE1-4473-83E9-6FB383414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B3C3-3E89-425C-85EF-8B07ED7F976A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10F218-7087-4A09-94E3-DAED54CB4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E1C71B-2317-40C8-9C9A-9FA5B51EB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5EF8-B160-4EC3-8583-68F8B86718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52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BA95E-44FC-40C6-B9CF-D55957632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8B2125-992D-4016-A790-BC62410F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B3C3-3E89-425C-85EF-8B07ED7F976A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523DB9-D1ED-4D2A-9F93-96DF779CF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F0426-0ABD-4112-B37F-7E67AD770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5EF8-B160-4EC3-8583-68F8B86718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372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0FB209-7544-459E-8482-2BB8E00BE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B3C3-3E89-425C-85EF-8B07ED7F976A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5E0FD2-0757-48DE-AC40-548DB1CBF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74269-5E3E-4A2D-903F-459E7CF51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5EF8-B160-4EC3-8583-68F8B86718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083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D8A1C-9811-43A7-8D36-8A5AC0FDE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0089A-8140-405E-A6BD-4EA00B17B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C15E54-4C4F-4532-BAA5-C6968F288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2A1CF-4652-48B1-9416-355C7D6CD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B3C3-3E89-425C-85EF-8B07ED7F976A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AAD1-6109-4039-9944-8F43DFE1A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EA4FE-87EA-4E8B-8C62-3AB925EB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5EF8-B160-4EC3-8583-68F8B86718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273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A8C93-9EF7-459D-A226-7614CC410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E7D714-5C7D-4F94-935A-60BB607401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C2DA4-5F3F-489C-85DC-A0172506A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FE099-683E-4966-A923-1FAC151A0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B3C3-3E89-425C-85EF-8B07ED7F976A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1AEA3-D83F-4895-88EE-0C7CDD05C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BE6A3-B3BD-4544-A0C6-CAA8601AD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5EF8-B160-4EC3-8583-68F8B86718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62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CCE9A0-C864-46BA-8A66-97BE6EED9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27D19-ABBF-4BF6-BA2A-352AAC4F2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30657-D62F-4357-B828-4DD35AD0CE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FB3C3-3E89-425C-85EF-8B07ED7F976A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EEBCC-E24C-43D1-8C61-A82AEBA4C4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ED8F4-D152-4AA4-A50D-3AB58F666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75EF8-B160-4EC3-8583-68F8B86718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00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mithunmk93/algorithm-behind-splitwises-debt-simplification-feature-8ac485e97688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8A17D-8638-4141-8E49-D7E4771A16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CSN – 291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AB3514-9D7A-4EAE-9687-223F34D023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Group Number 18</a:t>
            </a:r>
          </a:p>
        </p:txBody>
      </p:sp>
    </p:spTree>
    <p:extLst>
      <p:ext uri="{BB962C8B-B14F-4D97-AF65-F5344CB8AC3E}">
        <p14:creationId xmlns:p14="http://schemas.microsoft.com/office/powerpoint/2010/main" val="1641812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21F71B-3572-446E-9DEA-33A386D48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9236"/>
          </a:xfrm>
        </p:spPr>
        <p:txBody>
          <a:bodyPr>
            <a:normAutofit fontScale="90000"/>
          </a:bodyPr>
          <a:lstStyle/>
          <a:p>
            <a:r>
              <a:rPr lang="en-IN" dirty="0"/>
              <a:t>Algorithms Used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C1DDC3-BEEA-4C5C-AB5A-F5B2489B8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4362"/>
            <a:ext cx="10515600" cy="55185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647910-97EE-48B9-BE13-8E63DBA04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596" y="1116420"/>
            <a:ext cx="5267553" cy="534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06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21F71B-3572-446E-9DEA-33A386D48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9236"/>
          </a:xfrm>
        </p:spPr>
        <p:txBody>
          <a:bodyPr>
            <a:normAutofit fontScale="90000"/>
          </a:bodyPr>
          <a:lstStyle/>
          <a:p>
            <a:r>
              <a:rPr lang="en-IN" dirty="0"/>
              <a:t>Algorithms Used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C1DDC3-BEEA-4C5C-AB5A-F5B2489B8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4362"/>
            <a:ext cx="10515600" cy="55185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D1D2E9-B53A-41CF-B9D1-DA17C82D6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087" y="1060625"/>
            <a:ext cx="8928251" cy="543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49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21F71B-3572-446E-9DEA-33A386D48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9236"/>
          </a:xfrm>
        </p:spPr>
        <p:txBody>
          <a:bodyPr>
            <a:normAutofit fontScale="90000"/>
          </a:bodyPr>
          <a:lstStyle/>
          <a:p>
            <a:r>
              <a:rPr lang="en-IN" dirty="0"/>
              <a:t>Algorithms Used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C1DDC3-BEEA-4C5C-AB5A-F5B2489B8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4362"/>
            <a:ext cx="10515600" cy="55185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F6802B-3FF7-49E7-9F05-1806C5798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036" y="1078026"/>
            <a:ext cx="10005927" cy="470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919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8848D-3EEC-430F-8DAE-CACA4AB52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026DE-136E-4105-8264-6BBBBBB22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https://medium.com/@mithunmk93/algorithm-behind-splitwises-debt-simplification-feature-8ac485e97688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519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29447-CD01-4E43-BAC2-F86399C74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5750" y="2848823"/>
            <a:ext cx="4000500" cy="1160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84986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21F71B-3572-446E-9DEA-33A386D48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9236"/>
          </a:xfrm>
        </p:spPr>
        <p:txBody>
          <a:bodyPr>
            <a:normAutofit fontScale="90000"/>
          </a:bodyPr>
          <a:lstStyle/>
          <a:p>
            <a:r>
              <a:rPr lang="en-IN" dirty="0"/>
              <a:t>Tools &amp; Technologies Used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C1DDC3-BEEA-4C5C-AB5A-F5B2489B8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4362"/>
            <a:ext cx="10515600" cy="55185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Software Used: </a:t>
            </a:r>
            <a:r>
              <a:rPr lang="en-IN" b="1" dirty="0"/>
              <a:t>Android Studio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Programming Languages used: </a:t>
            </a:r>
            <a:r>
              <a:rPr lang="en-IN" b="1" dirty="0"/>
              <a:t>Java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App Compatibility: </a:t>
            </a:r>
            <a:r>
              <a:rPr lang="en-IN" b="1" dirty="0"/>
              <a:t>Android 4.2 (Jelly Bean) or higher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External Libraries</a:t>
            </a:r>
            <a:r>
              <a:rPr lang="en-IN" dirty="0"/>
              <a:t> used</a:t>
            </a:r>
          </a:p>
          <a:p>
            <a:pPr lvl="0"/>
            <a:r>
              <a:rPr lang="en-IN" dirty="0"/>
              <a:t>br.com.simplepass:loading-button-android:1.7.2</a:t>
            </a:r>
          </a:p>
          <a:p>
            <a:pPr lvl="0"/>
            <a:r>
              <a:rPr lang="en-IN" dirty="0"/>
              <a:t>com.github.PhilJay:MPAndroidChart:v3.1.0-alpha</a:t>
            </a:r>
          </a:p>
          <a:p>
            <a:pPr lvl="0"/>
            <a:r>
              <a:rPr lang="en-IN" dirty="0"/>
              <a:t>com.diegodobelo.expandingview:expanding-view:0.9.4</a:t>
            </a:r>
          </a:p>
          <a:p>
            <a:pPr lvl="0"/>
            <a:r>
              <a:rPr lang="en-IN" dirty="0"/>
              <a:t>com.sdsmdg.tastytoast:tastytoast:0.1.0</a:t>
            </a:r>
          </a:p>
          <a:p>
            <a:r>
              <a:rPr lang="en-IN" dirty="0"/>
              <a:t>com.airbnb.android:lottie:2.2.0</a:t>
            </a:r>
          </a:p>
        </p:txBody>
      </p:sp>
    </p:spTree>
    <p:extLst>
      <p:ext uri="{BB962C8B-B14F-4D97-AF65-F5344CB8AC3E}">
        <p14:creationId xmlns:p14="http://schemas.microsoft.com/office/powerpoint/2010/main" val="2544823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21F71B-3572-446E-9DEA-33A386D48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9236"/>
          </a:xfrm>
        </p:spPr>
        <p:txBody>
          <a:bodyPr>
            <a:normAutofit fontScale="90000"/>
          </a:bodyPr>
          <a:lstStyle/>
          <a:p>
            <a:r>
              <a:rPr lang="en-IN" dirty="0"/>
              <a:t>Algorithms Used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C1DDC3-BEEA-4C5C-AB5A-F5B2489B8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480" y="974360"/>
            <a:ext cx="7391222" cy="55185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By using external library called </a:t>
            </a:r>
            <a:r>
              <a:rPr lang="en-IN" b="1" dirty="0"/>
              <a:t>MPAndroidChart</a:t>
            </a:r>
            <a:r>
              <a:rPr lang="en-IN" dirty="0"/>
              <a:t>, we can create a Pie chart showing how much was spent on a specific expense type.</a:t>
            </a:r>
          </a:p>
          <a:p>
            <a:r>
              <a:rPr lang="en-IN" dirty="0"/>
              <a:t>Code for creating this pie graph is shown in the next slide. Contributed By </a:t>
            </a:r>
            <a:r>
              <a:rPr lang="en-IN" b="1" dirty="0"/>
              <a:t>Sneha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079EE4-4E4F-4D9C-8326-A9BFBE58D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982" y="883079"/>
            <a:ext cx="2850538" cy="570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086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21F71B-3572-446E-9DEA-33A386D48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9236"/>
          </a:xfrm>
        </p:spPr>
        <p:txBody>
          <a:bodyPr>
            <a:normAutofit fontScale="90000"/>
          </a:bodyPr>
          <a:lstStyle/>
          <a:p>
            <a:r>
              <a:rPr lang="en-IN" dirty="0"/>
              <a:t>Algorithms Used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C1DDC3-BEEA-4C5C-AB5A-F5B2489B8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4362"/>
            <a:ext cx="10515600" cy="55185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603EE4-BDDB-4F8B-83B4-D2D6DD50F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725" y="1096869"/>
            <a:ext cx="9350550" cy="527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11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21F71B-3572-446E-9DEA-33A386D48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9236"/>
          </a:xfrm>
        </p:spPr>
        <p:txBody>
          <a:bodyPr>
            <a:normAutofit fontScale="90000"/>
          </a:bodyPr>
          <a:lstStyle/>
          <a:p>
            <a:r>
              <a:rPr lang="en-IN" dirty="0"/>
              <a:t>Algorithms Used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2BD76AA7-7CAB-4C9E-9A04-CBB98648C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480" y="974362"/>
            <a:ext cx="7391222" cy="551850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This screen shows the how much does a person need to pay to someone, how much are going to receive and how much did they pay in total.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Code for this algorithm is shown in the next slide. Contributed by </a:t>
            </a:r>
            <a:r>
              <a:rPr lang="en-IN" b="1" dirty="0"/>
              <a:t>Hardik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1EDB8B5-6D9C-4F8C-A400-702CD1293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570" y="791482"/>
            <a:ext cx="2789510" cy="557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120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21F71B-3572-446E-9DEA-33A386D48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9236"/>
          </a:xfrm>
        </p:spPr>
        <p:txBody>
          <a:bodyPr>
            <a:normAutofit fontScale="90000"/>
          </a:bodyPr>
          <a:lstStyle/>
          <a:p>
            <a:r>
              <a:rPr lang="en-IN" dirty="0"/>
              <a:t>Algorithms Used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C1DDC3-BEEA-4C5C-AB5A-F5B2489B8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4362"/>
            <a:ext cx="10515600" cy="55185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9B328A-A48F-4566-B33E-79297C1C1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90" y="974361"/>
            <a:ext cx="4836592" cy="56438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7A05F8-66B6-4A23-BF33-ED0BEC7B5E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74361"/>
            <a:ext cx="4853871" cy="564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883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21F71B-3572-446E-9DEA-33A386D48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9236"/>
          </a:xfrm>
        </p:spPr>
        <p:txBody>
          <a:bodyPr>
            <a:normAutofit fontScale="90000"/>
          </a:bodyPr>
          <a:lstStyle/>
          <a:p>
            <a:r>
              <a:rPr lang="en-IN" dirty="0"/>
              <a:t>Algorithms Used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C1DDC3-BEEA-4C5C-AB5A-F5B2489B8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4362"/>
            <a:ext cx="10515600" cy="55185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E852F0-5088-47B1-B5D2-DD3E6B801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553" y="1045098"/>
            <a:ext cx="6658894" cy="537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093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21F71B-3572-446E-9DEA-33A386D48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9236"/>
          </a:xfrm>
        </p:spPr>
        <p:txBody>
          <a:bodyPr>
            <a:normAutofit fontScale="90000"/>
          </a:bodyPr>
          <a:lstStyle/>
          <a:p>
            <a:r>
              <a:rPr lang="en-IN" dirty="0"/>
              <a:t>Algorithms Used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C1DDC3-BEEA-4C5C-AB5A-F5B2489B8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4362"/>
            <a:ext cx="10515600" cy="55185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392641-BFF1-44BC-A3FF-34EEA3B01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423" y="1105151"/>
            <a:ext cx="9203154" cy="521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328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21F71B-3572-446E-9DEA-33A386D48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9236"/>
          </a:xfrm>
        </p:spPr>
        <p:txBody>
          <a:bodyPr>
            <a:normAutofit fontScale="90000"/>
          </a:bodyPr>
          <a:lstStyle/>
          <a:p>
            <a:r>
              <a:rPr lang="en-IN" dirty="0"/>
              <a:t>Algorithms Used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2BD76AA7-7CAB-4C9E-9A04-CBB98648C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479" y="974362"/>
            <a:ext cx="10778611" cy="551850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Database Helper Class is also created to help with insert/update queries to the database.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Code for this algorithm is shown in the next slide. Contributed by </a:t>
            </a:r>
            <a:r>
              <a:rPr lang="en-IN" b="1" dirty="0"/>
              <a:t>Piyush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6486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229</Words>
  <Application>Microsoft Office PowerPoint</Application>
  <PresentationFormat>Widescreen</PresentationFormat>
  <Paragraphs>39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CSN – 291 Project Presentation</vt:lpstr>
      <vt:lpstr>Tools &amp; Technologies Used</vt:lpstr>
      <vt:lpstr>Algorithms Used</vt:lpstr>
      <vt:lpstr>Algorithms Used</vt:lpstr>
      <vt:lpstr>Algorithms Used</vt:lpstr>
      <vt:lpstr>Algorithms Used</vt:lpstr>
      <vt:lpstr>Algorithms Used</vt:lpstr>
      <vt:lpstr>Algorithms Used</vt:lpstr>
      <vt:lpstr>Algorithms Used</vt:lpstr>
      <vt:lpstr>Algorithms Used</vt:lpstr>
      <vt:lpstr>Algorithms Used</vt:lpstr>
      <vt:lpstr>Algorithms Used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CSN – 291 Project Presentation</dc:title>
  <dc:creator>Hardik Thami</dc:creator>
  <cp:lastModifiedBy>Hardik Thami</cp:lastModifiedBy>
  <cp:revision>11</cp:revision>
  <dcterms:created xsi:type="dcterms:W3CDTF">2020-11-23T11:21:30Z</dcterms:created>
  <dcterms:modified xsi:type="dcterms:W3CDTF">2020-11-23T14:38:10Z</dcterms:modified>
</cp:coreProperties>
</file>