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06F4-50A2-8447-6587-5BD8AC073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7B449-C464-545A-B2ED-6697BE068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9F140-950E-CB32-6726-278952BA2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E65B-3B23-408A-A97A-582C2F79DFF0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C144E-81C6-6C3F-B347-D93A438C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7D06D-F308-F12D-7CA1-AE078235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A66A-8F57-43AD-A147-FC136B0E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6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3FD84-09C2-C9EB-A86D-D7301485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492EF-15FB-883D-0BC3-82528261B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06E20-7C91-B689-2F18-F4005249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E65B-3B23-408A-A97A-582C2F79DFF0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74F4C-D885-5FF1-52DA-D627C3CC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73007-6E70-6A23-0552-2D0BD345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A66A-8F57-43AD-A147-FC136B0E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55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E8D7F2-8700-B968-9E84-812482C3D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4A7B4-9CE5-FA7D-8031-7810682D1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8916B-FA05-10E4-EB3E-2070C8022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E65B-3B23-408A-A97A-582C2F79DFF0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2CDF5-3F7F-C40E-D7B8-F87534FF1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5CCF2-2D9C-8982-5DF6-0B2E872F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A66A-8F57-43AD-A147-FC136B0E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77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8CF7A-0E2E-CA23-48BC-1EB976AF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280CF-ABB0-5E42-2323-5935ED070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81FF9-3DB4-1976-3261-490E7558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E65B-3B23-408A-A97A-582C2F79DFF0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BE94E-D53A-C6D8-3CAD-594F1CFA0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36BD5-A83B-A2CE-AFC3-AD902D67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A66A-8F57-43AD-A147-FC136B0E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54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61A1-7CA2-0287-4776-3FBECE44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65CE9-3A55-248E-A65F-25F756D80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C8EB9-E9BF-D716-4695-19F20E5A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E65B-3B23-408A-A97A-582C2F79DFF0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CFA80-4F45-A9C9-AEF7-E81ACE82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B2F7B-215C-55C4-6D38-826EA949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A66A-8F57-43AD-A147-FC136B0E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15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C2473-649D-85AB-1C5B-7BBA0378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7C37-3FEF-6218-EDD5-BF0D410DD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408B6-8A3A-10E0-CABB-24DFEB1E7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15ED8-ED86-6B4A-614C-D7608EE0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E65B-3B23-408A-A97A-582C2F79DFF0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170D7-20F4-96AC-48E3-62CFD4A4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6EBD8-8214-FB2C-637D-513F761A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A66A-8F57-43AD-A147-FC136B0E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25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41D5-88C6-2809-EDA8-7A98EEF7E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138A0-45AA-32EC-715A-D9258C153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68B38-7D29-9106-7408-9916724C4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591C0-6919-733E-6AD5-5344F4FE70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9FB6F4-7FEA-A03E-17C0-4F274EED0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1956A5-25C0-40C5-D548-E229D204C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E65B-3B23-408A-A97A-582C2F79DFF0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46283F-24FD-2463-D800-9D3E49BD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A501A1-7227-F865-E588-2360E0B8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A66A-8F57-43AD-A147-FC136B0E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33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61E24-9B13-C1FC-386C-A118277E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5AF5E-9C27-E894-140C-B5BB24D42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E65B-3B23-408A-A97A-582C2F79DFF0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C3433-14C9-C927-175D-6A0DB38D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B53BB-F4D7-3730-07CC-37A17A2A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A66A-8F57-43AD-A147-FC136B0E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90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56F77-D83A-D0E6-0F88-1D9A56D4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E65B-3B23-408A-A97A-582C2F79DFF0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5CE36-1B9B-1109-13A5-79713EBD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30F69-7F85-9620-6FEE-E39DB580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A66A-8F57-43AD-A147-FC136B0E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4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17C3-3308-E9F9-2F40-F532A513D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C8849-4AB4-D2D7-0A1F-B255A5A7B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03D06-2C95-2525-65CA-E7FF341D7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7DB66-0E4C-31F1-64AB-FEEDCB35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E65B-3B23-408A-A97A-582C2F79DFF0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6665A-2619-A1F2-1BD4-FB87DF3DA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9D884-7CB5-69F5-D3EF-BDD77FB3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A66A-8F57-43AD-A147-FC136B0E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72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C6B3-0BA9-DFB5-CE8D-48A592261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EED9E4-3E71-4078-FE14-4BEC32E8B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3F35B-2085-25DA-998C-E9A56204E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0ECAA-EBB7-9B66-E3B0-4104867C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5E65B-3B23-408A-A97A-582C2F79DFF0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42817-13AA-BF3F-E6C0-E83442B6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01A3F-C403-4413-DF71-AD21D213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A66A-8F57-43AD-A147-FC136B0E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653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E98ED-B516-90CD-3F8D-47C44FC5A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E17EC-395C-9D25-8B45-9D62E300E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7D064-28B5-8B74-5B65-3459FBB15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5E65B-3B23-408A-A97A-582C2F79DFF0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E343F-50A0-D36C-4D8F-A32465A83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B37FD-F3DB-CFC9-C614-C93CF0FD0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AA66A-8F57-43AD-A147-FC136B0ED8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14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FFBF0-7E96-FD8D-29CF-35FCFD954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 -4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54CB8-D2E9-04E8-1CFB-72EC125F2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SUMMARY- ONLINE SALES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13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1374FB-F9C5-0E8C-9A06-11DBD3B61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6942" y="1253330"/>
            <a:ext cx="7774258" cy="4981393"/>
          </a:xfrm>
        </p:spPr>
      </p:pic>
    </p:spTree>
    <p:extLst>
      <p:ext uri="{BB962C8B-B14F-4D97-AF65-F5344CB8AC3E}">
        <p14:creationId xmlns:p14="http://schemas.microsoft.com/office/powerpoint/2010/main" val="170000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3A47B8C-8529-9201-54C6-D95FF613FD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1525" y="533192"/>
            <a:ext cx="10648950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Slide 1: Sales Dashboard - Key Metrics &amp; Filters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slide represents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 Sales Dashboard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providing an at-a-glance view of key sales figures and interactive filters.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Sales Metrics (KPIs):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₹ 80.57K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Quantity Sold: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1K units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Price: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0.24K (₹240)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Filters/Slicers: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Payment method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Region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Name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Category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Navigation &amp; Controls: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 &amp; INFO buttons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RESET function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 PAGE button (likely leading to Sales Analysis)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"Clear all slicers" option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Page Navigator: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 (Current Page)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ANALYSIS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ANALYSIS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95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93FBC7-26D5-D93A-EF0D-568FE0D70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6625" y="796925"/>
            <a:ext cx="8111398" cy="5228318"/>
          </a:xfrm>
        </p:spPr>
      </p:pic>
    </p:spTree>
    <p:extLst>
      <p:ext uri="{BB962C8B-B14F-4D97-AF65-F5344CB8AC3E}">
        <p14:creationId xmlns:p14="http://schemas.microsoft.com/office/powerpoint/2010/main" val="379961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E0DAB-DBA9-1915-DC2C-F88D1560A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0293"/>
            <a:ext cx="10515600" cy="546667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Slide 2: Sales Analysis - Breakdown by Categories &amp; Methods</a:t>
            </a:r>
          </a:p>
          <a:p>
            <a:r>
              <a:rPr lang="en-US" dirty="0"/>
              <a:t>This slide, titled </a:t>
            </a:r>
            <a:r>
              <a:rPr lang="en-US" b="1" dirty="0"/>
              <a:t>"SALES ANALYSIS"</a:t>
            </a:r>
            <a:r>
              <a:rPr lang="en-US" dirty="0"/>
              <a:t>, delves deeper into sales distribution across various dimensions.</a:t>
            </a:r>
          </a:p>
          <a:p>
            <a:r>
              <a:rPr lang="en-US" b="1" dirty="0"/>
              <a:t>Total Sales by Product Category: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Electronics: 35K (Highest)</a:t>
            </a:r>
          </a:p>
          <a:p>
            <a:pPr lvl="1"/>
            <a:r>
              <a:rPr lang="en-US" dirty="0"/>
              <a:t>Home Appliances: 19K</a:t>
            </a:r>
          </a:p>
          <a:p>
            <a:pPr lvl="1"/>
            <a:r>
              <a:rPr lang="en-US" dirty="0"/>
              <a:t>Sports: 14K</a:t>
            </a:r>
          </a:p>
          <a:p>
            <a:pPr lvl="1"/>
            <a:r>
              <a:rPr lang="en-US" dirty="0"/>
              <a:t>Clothing: 8K</a:t>
            </a:r>
          </a:p>
          <a:p>
            <a:pPr lvl="1"/>
            <a:r>
              <a:rPr lang="en-US" dirty="0"/>
              <a:t>Beauty Products: 3K</a:t>
            </a:r>
          </a:p>
          <a:p>
            <a:pPr lvl="1"/>
            <a:r>
              <a:rPr lang="en-US" dirty="0"/>
              <a:t>Books: 2K (Lowest)</a:t>
            </a:r>
          </a:p>
          <a:p>
            <a:r>
              <a:rPr lang="en-US" b="1" dirty="0"/>
              <a:t>Total Sales by Region: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North America: 37K (Highest)</a:t>
            </a:r>
          </a:p>
          <a:p>
            <a:pPr lvl="1"/>
            <a:r>
              <a:rPr lang="en-US" dirty="0"/>
              <a:t>Asia: 22K</a:t>
            </a:r>
          </a:p>
          <a:p>
            <a:pPr lvl="1"/>
            <a:r>
              <a:rPr lang="en-US" dirty="0"/>
              <a:t>Europe: 21K</a:t>
            </a:r>
          </a:p>
          <a:p>
            <a:r>
              <a:rPr lang="en-US" b="1" dirty="0"/>
              <a:t>Total Sales by Payment Method: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Credit Card: 51K (Highest)</a:t>
            </a:r>
          </a:p>
          <a:p>
            <a:pPr lvl="1"/>
            <a:r>
              <a:rPr lang="en-US" dirty="0"/>
              <a:t>PayPal: 21K</a:t>
            </a:r>
          </a:p>
          <a:p>
            <a:pPr lvl="1"/>
            <a:r>
              <a:rPr lang="en-US" dirty="0"/>
              <a:t>Debit Card: 8K (Lowest)</a:t>
            </a:r>
          </a:p>
          <a:p>
            <a:r>
              <a:rPr lang="en-US" b="1" dirty="0"/>
              <a:t>Total Sales by Product Name (</a:t>
            </a:r>
            <a:r>
              <a:rPr lang="en-US" b="1" dirty="0" err="1"/>
              <a:t>Treemap</a:t>
            </a:r>
            <a:r>
              <a:rPr lang="en-US" b="1" dirty="0"/>
              <a:t>):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Visually represents sales contribution of individual products, with larger areas indicating higher sales (e.g., Apple </a:t>
            </a:r>
            <a:r>
              <a:rPr lang="en-US" dirty="0" err="1"/>
              <a:t>Macbook</a:t>
            </a:r>
            <a:r>
              <a:rPr lang="en-US" dirty="0"/>
              <a:t> Pro 16-inch, Canon EOS R5 Camera, LG OLED TV, iPhone 14 Pro, MacBook Pro 16-inch).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6577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1FAAFA-B12D-25AF-8CE7-8E7E7ABDC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232" y="440871"/>
            <a:ext cx="9705432" cy="6221647"/>
          </a:xfrm>
        </p:spPr>
      </p:pic>
    </p:spTree>
    <p:extLst>
      <p:ext uri="{BB962C8B-B14F-4D97-AF65-F5344CB8AC3E}">
        <p14:creationId xmlns:p14="http://schemas.microsoft.com/office/powerpoint/2010/main" val="401674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68C87-960F-8EBA-B92E-1F50EDD66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2321"/>
            <a:ext cx="10515600" cy="556464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Slide 3: Time Analysis - Sales Trends &amp; Product Performance Over Time</a:t>
            </a:r>
          </a:p>
          <a:p>
            <a:pPr marL="0" indent="0">
              <a:buNone/>
            </a:pPr>
            <a:r>
              <a:rPr lang="en-US" dirty="0"/>
              <a:t>This slide, labeled </a:t>
            </a:r>
            <a:r>
              <a:rPr lang="en-US" b="1" dirty="0"/>
              <a:t>"TIME ANALYSIS"</a:t>
            </a:r>
            <a:r>
              <a:rPr lang="en-US" dirty="0"/>
              <a:t>, focuses on sales trends and product performance over different time periods.</a:t>
            </a:r>
          </a:p>
          <a:p>
            <a:r>
              <a:rPr lang="en-US" b="1" dirty="0"/>
              <a:t>Total Sales by Month and Product Name: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Shows monthly sales contribution for selected products (e.g., Apple </a:t>
            </a:r>
            <a:r>
              <a:rPr lang="en-US" dirty="0" err="1"/>
              <a:t>Macbook</a:t>
            </a:r>
            <a:r>
              <a:rPr lang="en-US" dirty="0"/>
              <a:t> Pro 16-inch, Canon EOS R5 Camera, LG OLED TV, MacBook Pro 16-inch) with percentage breakdowns. Highlights variations like March, April, and August showing 100% for some products.</a:t>
            </a:r>
          </a:p>
          <a:p>
            <a:r>
              <a:rPr lang="en-US" b="1" dirty="0"/>
              <a:t>Total Sales by Month: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Bar chart showing monthly sales figures (e.g., January: 14.5K, February: 12.8K, March: 12.5K, etc., up to August: 7.3K).</a:t>
            </a:r>
          </a:p>
          <a:p>
            <a:r>
              <a:rPr lang="en-US" b="1" dirty="0"/>
              <a:t>Total Sales by Quarter: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Qtr</a:t>
            </a:r>
            <a:r>
              <a:rPr lang="en-US" dirty="0"/>
              <a:t> 1: 38K</a:t>
            </a:r>
          </a:p>
          <a:p>
            <a:pPr lvl="1"/>
            <a:r>
              <a:rPr lang="en-US" dirty="0" err="1"/>
              <a:t>Qtr</a:t>
            </a:r>
            <a:r>
              <a:rPr lang="en-US" dirty="0"/>
              <a:t> 2: 28K</a:t>
            </a:r>
          </a:p>
          <a:p>
            <a:pPr lvl="1"/>
            <a:r>
              <a:rPr lang="en-US" dirty="0" err="1"/>
              <a:t>Qtr</a:t>
            </a:r>
            <a:r>
              <a:rPr lang="en-US" dirty="0"/>
              <a:t> 3: 14K (Lowest)</a:t>
            </a:r>
          </a:p>
          <a:p>
            <a:r>
              <a:rPr lang="en-US" b="1" dirty="0"/>
              <a:t>Total Sales by Quarter and Product Name: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Percentage breakdown of product sales within each quarter.</a:t>
            </a:r>
          </a:p>
          <a:p>
            <a:r>
              <a:rPr lang="en-US" b="1" dirty="0"/>
              <a:t>Total Sales by Year and Product Name: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Shows annual sales contribution by product, specifically for the year 2024, with percentage breakdowns.</a:t>
            </a:r>
          </a:p>
          <a:p>
            <a:r>
              <a:rPr lang="en-US" b="1" dirty="0"/>
              <a:t>Total Sales by Product Name and Region: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Compares product sales between Europe and North America (e.g., Canon EOS R5 Camera: Europe 3.9K, North America 2.6K, etc.).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3807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TASK -4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Smith</dc:creator>
  <cp:lastModifiedBy>John Smith</cp:lastModifiedBy>
  <cp:revision>1</cp:revision>
  <dcterms:created xsi:type="dcterms:W3CDTF">2025-06-22T17:18:43Z</dcterms:created>
  <dcterms:modified xsi:type="dcterms:W3CDTF">2025-06-22T17:19:09Z</dcterms:modified>
</cp:coreProperties>
</file>