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itchFamily="2" charset="0"/>
      <p:bold r:id="rId15"/>
    </p:embeddedFont>
    <p:embeddedFont>
      <p:font typeface="Libre Franklin"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3.xml" /><Relationship Id="rId5" Type="http://schemas.openxmlformats.org/officeDocument/2006/relationships/image" Target="../media/image4.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rPr>
              <a:t>SNEHA S</a:t>
            </a:r>
            <a:r>
              <a:rPr lang="en-US" sz="2400" b="1" dirty="0">
                <a:solidFill>
                  <a:srgbClr val="1482AB"/>
                </a:solidFill>
                <a:latin typeface="Arial"/>
                <a:ea typeface="Arial"/>
                <a:cs typeface="Arial"/>
                <a:sym typeface="Arial"/>
              </a:rPr>
              <a:t>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B.E/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4" name="Picture 3">
            <a:extLst>
              <a:ext uri="{FF2B5EF4-FFF2-40B4-BE49-F238E27FC236}">
                <a16:creationId xmlns:a16="http://schemas.microsoft.com/office/drawing/2014/main" id="{53DE2AA6-E56F-5059-6C61-72A2BD46A259}"/>
              </a:ext>
            </a:extLst>
          </p:cNvPr>
          <p:cNvPicPr>
            <a:picLocks noChangeAspect="1"/>
          </p:cNvPicPr>
          <p:nvPr/>
        </p:nvPicPr>
        <p:blipFill>
          <a:blip r:embed="rId3"/>
          <a:stretch>
            <a:fillRect/>
          </a:stretch>
        </p:blipFill>
        <p:spPr>
          <a:xfrm>
            <a:off x="1435510" y="1491179"/>
            <a:ext cx="9458631" cy="47144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541</Words>
  <Application>Microsoft Office PowerPoint</Application>
  <PresentationFormat>Widescreen</PresentationFormat>
  <Paragraphs>52</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sneha s</cp:lastModifiedBy>
  <cp:revision>5</cp:revision>
  <dcterms:modified xsi:type="dcterms:W3CDTF">2024-04-04T16:16:19Z</dcterms:modified>
</cp:coreProperties>
</file>