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36974-2F51-4331-A8FA-BA256D3B48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9A2663-5F20-4B5F-9C8D-511D749A46A7}">
      <dgm:prSet phldrT="[Text]"/>
      <dgm:spPr/>
      <dgm:t>
        <a:bodyPr/>
        <a:lstStyle/>
        <a:p>
          <a:r>
            <a:rPr lang="en-IN" b="1" dirty="0" smtClean="0"/>
            <a:t>SQL v/s NoSQL</a:t>
          </a:r>
          <a:endParaRPr lang="en-IN" b="1" dirty="0"/>
        </a:p>
      </dgm:t>
    </dgm:pt>
    <dgm:pt modelId="{E2E8F926-6595-4BE1-B310-70E8859CF968}" type="parTrans" cxnId="{A6CA78E5-CC68-4097-B0D0-C3D5C458B350}">
      <dgm:prSet/>
      <dgm:spPr/>
      <dgm:t>
        <a:bodyPr/>
        <a:lstStyle/>
        <a:p>
          <a:endParaRPr lang="en-IN"/>
        </a:p>
      </dgm:t>
    </dgm:pt>
    <dgm:pt modelId="{D204C1BB-461B-4C9A-85F3-1901DBC596AA}" type="sibTrans" cxnId="{A6CA78E5-CC68-4097-B0D0-C3D5C458B350}">
      <dgm:prSet/>
      <dgm:spPr/>
      <dgm:t>
        <a:bodyPr/>
        <a:lstStyle/>
        <a:p>
          <a:endParaRPr lang="en-IN"/>
        </a:p>
      </dgm:t>
    </dgm:pt>
    <dgm:pt modelId="{AC227999-0198-433E-815B-1780D3A84CA5}">
      <dgm:prSet phldrT="[Text]"/>
      <dgm:spPr/>
      <dgm:t>
        <a:bodyPr/>
        <a:lstStyle/>
        <a:p>
          <a:r>
            <a:rPr lang="en-IN" b="1" dirty="0" smtClean="0"/>
            <a:t>SQL access to NoSQL</a:t>
          </a:r>
          <a:endParaRPr lang="en-IN" b="1" dirty="0"/>
        </a:p>
      </dgm:t>
    </dgm:pt>
    <dgm:pt modelId="{2651FA61-B3CD-4A7E-A354-D388FB42ED55}" type="parTrans" cxnId="{06BD9A1E-1958-428B-9282-714764039D6C}">
      <dgm:prSet/>
      <dgm:spPr/>
      <dgm:t>
        <a:bodyPr/>
        <a:lstStyle/>
        <a:p>
          <a:endParaRPr lang="en-IN"/>
        </a:p>
      </dgm:t>
    </dgm:pt>
    <dgm:pt modelId="{446F0A4F-37BF-45AE-A090-CA4D9BD7879B}" type="sibTrans" cxnId="{06BD9A1E-1958-428B-9282-714764039D6C}">
      <dgm:prSet/>
      <dgm:spPr/>
      <dgm:t>
        <a:bodyPr/>
        <a:lstStyle/>
        <a:p>
          <a:endParaRPr lang="en-IN"/>
        </a:p>
      </dgm:t>
    </dgm:pt>
    <dgm:pt modelId="{B6F6B930-9684-46D6-B3B0-ABB4E4C8F3DC}">
      <dgm:prSet phldrT="[Text]"/>
      <dgm:spPr/>
      <dgm:t>
        <a:bodyPr/>
        <a:lstStyle/>
        <a:p>
          <a:r>
            <a:rPr lang="en-IN" b="1" dirty="0" smtClean="0"/>
            <a:t>Conclusion</a:t>
          </a:r>
          <a:endParaRPr lang="en-IN" b="1" dirty="0"/>
        </a:p>
      </dgm:t>
    </dgm:pt>
    <dgm:pt modelId="{EF443BD1-C17C-4E77-BE78-E31E77AB1CB1}" type="parTrans" cxnId="{984FD98C-CF4F-4D4D-A7B6-5F1822ED9B12}">
      <dgm:prSet/>
      <dgm:spPr/>
      <dgm:t>
        <a:bodyPr/>
        <a:lstStyle/>
        <a:p>
          <a:endParaRPr lang="en-IN"/>
        </a:p>
      </dgm:t>
    </dgm:pt>
    <dgm:pt modelId="{A81B4B80-A782-4E17-9530-CA16D3355546}" type="sibTrans" cxnId="{984FD98C-CF4F-4D4D-A7B6-5F1822ED9B12}">
      <dgm:prSet/>
      <dgm:spPr/>
      <dgm:t>
        <a:bodyPr/>
        <a:lstStyle/>
        <a:p>
          <a:endParaRPr lang="en-IN"/>
        </a:p>
      </dgm:t>
    </dgm:pt>
    <dgm:pt modelId="{785EFC44-940E-444D-9575-40B7A66607FF}">
      <dgm:prSet phldrT="[Text]"/>
      <dgm:spPr/>
      <dgm:t>
        <a:bodyPr/>
        <a:lstStyle/>
        <a:p>
          <a:r>
            <a:rPr lang="en-IN" b="1" dirty="0" smtClean="0"/>
            <a:t>Hybrid Databases: Bridging SQL and NoSQL</a:t>
          </a:r>
          <a:endParaRPr lang="en-IN" b="1" dirty="0"/>
        </a:p>
      </dgm:t>
    </dgm:pt>
    <dgm:pt modelId="{4145E395-9310-451F-8D0D-CA5B169C4CAB}" type="parTrans" cxnId="{905FDB55-AA2E-41AA-8E23-9D734C103083}">
      <dgm:prSet/>
      <dgm:spPr/>
      <dgm:t>
        <a:bodyPr/>
        <a:lstStyle/>
        <a:p>
          <a:endParaRPr lang="en-IN"/>
        </a:p>
      </dgm:t>
    </dgm:pt>
    <dgm:pt modelId="{1DA8AA18-1BF9-4474-9F25-F28113B15988}" type="sibTrans" cxnId="{905FDB55-AA2E-41AA-8E23-9D734C103083}">
      <dgm:prSet/>
      <dgm:spPr/>
      <dgm:t>
        <a:bodyPr/>
        <a:lstStyle/>
        <a:p>
          <a:endParaRPr lang="en-IN"/>
        </a:p>
      </dgm:t>
    </dgm:pt>
    <dgm:pt modelId="{0826A366-016B-4B6A-B60E-CF9ACFE23BA4}">
      <dgm:prSet phldrT="[Text]"/>
      <dgm:spPr/>
      <dgm:t>
        <a:bodyPr/>
        <a:lstStyle/>
        <a:p>
          <a:r>
            <a:rPr lang="en-IN" b="1" dirty="0" smtClean="0"/>
            <a:t>NoSQL in SQL</a:t>
          </a:r>
          <a:endParaRPr lang="en-IN" b="1" dirty="0"/>
        </a:p>
      </dgm:t>
    </dgm:pt>
    <dgm:pt modelId="{D2510124-CCF9-4B77-9C3D-50E31A859105}" type="parTrans" cxnId="{0920519E-1FE6-4DAB-ADA9-D2FCDF70C36B}">
      <dgm:prSet/>
      <dgm:spPr/>
      <dgm:t>
        <a:bodyPr/>
        <a:lstStyle/>
        <a:p>
          <a:endParaRPr lang="en-IN"/>
        </a:p>
      </dgm:t>
    </dgm:pt>
    <dgm:pt modelId="{6F005B62-C7A7-444B-B719-9C36DC6F2A9E}" type="sibTrans" cxnId="{0920519E-1FE6-4DAB-ADA9-D2FCDF70C36B}">
      <dgm:prSet/>
      <dgm:spPr/>
      <dgm:t>
        <a:bodyPr/>
        <a:lstStyle/>
        <a:p>
          <a:endParaRPr lang="en-IN"/>
        </a:p>
      </dgm:t>
    </dgm:pt>
    <dgm:pt modelId="{A1F760AD-7F32-43B9-901E-659D2963E6CB}" type="pres">
      <dgm:prSet presAssocID="{DA436974-2F51-4331-A8FA-BA256D3B48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8924B2-7B6D-4D57-8E1C-6C6A61247D33}" type="pres">
      <dgm:prSet presAssocID="{FA9A2663-5F20-4B5F-9C8D-511D749A46A7}" presName="parentLin" presStyleCnt="0"/>
      <dgm:spPr/>
    </dgm:pt>
    <dgm:pt modelId="{2287C95C-792B-45E6-AE77-E048686075F2}" type="pres">
      <dgm:prSet presAssocID="{FA9A2663-5F20-4B5F-9C8D-511D749A46A7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71A33E34-E413-4AEA-B4DF-A8C9391C4C7A}" type="pres">
      <dgm:prSet presAssocID="{FA9A2663-5F20-4B5F-9C8D-511D749A46A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3CFDC4-E188-475A-9126-52C0328C0D0D}" type="pres">
      <dgm:prSet presAssocID="{FA9A2663-5F20-4B5F-9C8D-511D749A46A7}" presName="negativeSpace" presStyleCnt="0"/>
      <dgm:spPr/>
    </dgm:pt>
    <dgm:pt modelId="{BAAE983A-CA24-4AEC-B610-4CF451CFB987}" type="pres">
      <dgm:prSet presAssocID="{FA9A2663-5F20-4B5F-9C8D-511D749A46A7}" presName="childText" presStyleLbl="conFgAcc1" presStyleIdx="0" presStyleCnt="5">
        <dgm:presLayoutVars>
          <dgm:bulletEnabled val="1"/>
        </dgm:presLayoutVars>
      </dgm:prSet>
      <dgm:spPr/>
    </dgm:pt>
    <dgm:pt modelId="{E138D828-3F45-4684-AB32-B1D523A93A30}" type="pres">
      <dgm:prSet presAssocID="{D204C1BB-461B-4C9A-85F3-1901DBC596AA}" presName="spaceBetweenRectangles" presStyleCnt="0"/>
      <dgm:spPr/>
    </dgm:pt>
    <dgm:pt modelId="{454D3263-52FA-441C-8073-077AD7BEEBC7}" type="pres">
      <dgm:prSet presAssocID="{785EFC44-940E-444D-9575-40B7A66607FF}" presName="parentLin" presStyleCnt="0"/>
      <dgm:spPr/>
    </dgm:pt>
    <dgm:pt modelId="{7F896DD0-5B0D-4D61-BC8E-64C58C4476FD}" type="pres">
      <dgm:prSet presAssocID="{785EFC44-940E-444D-9575-40B7A66607FF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2AA20823-CAE3-4894-9DAA-306E5DF08A1F}" type="pres">
      <dgm:prSet presAssocID="{785EFC44-940E-444D-9575-40B7A66607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73C247-A9DF-43AE-B874-BA34DFDF7494}" type="pres">
      <dgm:prSet presAssocID="{785EFC44-940E-444D-9575-40B7A66607FF}" presName="negativeSpace" presStyleCnt="0"/>
      <dgm:spPr/>
    </dgm:pt>
    <dgm:pt modelId="{B4D2CAE1-C48B-441D-8255-7131266985AF}" type="pres">
      <dgm:prSet presAssocID="{785EFC44-940E-444D-9575-40B7A66607FF}" presName="childText" presStyleLbl="conFgAcc1" presStyleIdx="1" presStyleCnt="5">
        <dgm:presLayoutVars>
          <dgm:bulletEnabled val="1"/>
        </dgm:presLayoutVars>
      </dgm:prSet>
      <dgm:spPr/>
    </dgm:pt>
    <dgm:pt modelId="{676AB44B-BAAD-492E-8B0F-16010763D092}" type="pres">
      <dgm:prSet presAssocID="{1DA8AA18-1BF9-4474-9F25-F28113B15988}" presName="spaceBetweenRectangles" presStyleCnt="0"/>
      <dgm:spPr/>
    </dgm:pt>
    <dgm:pt modelId="{6F72E69E-C656-4CAF-BD4E-C4BA12D14AA4}" type="pres">
      <dgm:prSet presAssocID="{0826A366-016B-4B6A-B60E-CF9ACFE23BA4}" presName="parentLin" presStyleCnt="0"/>
      <dgm:spPr/>
    </dgm:pt>
    <dgm:pt modelId="{F989F59A-86DC-4CA6-B54F-50AABCD407A1}" type="pres">
      <dgm:prSet presAssocID="{0826A366-016B-4B6A-B60E-CF9ACFE23BA4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6DFCF073-0514-4924-B370-87F3902C2D63}" type="pres">
      <dgm:prSet presAssocID="{0826A366-016B-4B6A-B60E-CF9ACFE23BA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63F3F4-EC51-4707-8757-B6BFF8B8020F}" type="pres">
      <dgm:prSet presAssocID="{0826A366-016B-4B6A-B60E-CF9ACFE23BA4}" presName="negativeSpace" presStyleCnt="0"/>
      <dgm:spPr/>
    </dgm:pt>
    <dgm:pt modelId="{A341A52B-BCFA-4D73-BE25-1D3DBEDF3A7E}" type="pres">
      <dgm:prSet presAssocID="{0826A366-016B-4B6A-B60E-CF9ACFE23BA4}" presName="childText" presStyleLbl="conFgAcc1" presStyleIdx="2" presStyleCnt="5">
        <dgm:presLayoutVars>
          <dgm:bulletEnabled val="1"/>
        </dgm:presLayoutVars>
      </dgm:prSet>
      <dgm:spPr/>
    </dgm:pt>
    <dgm:pt modelId="{AD3A2D1A-60B2-461A-8667-948EBC1C97A0}" type="pres">
      <dgm:prSet presAssocID="{6F005B62-C7A7-444B-B719-9C36DC6F2A9E}" presName="spaceBetweenRectangles" presStyleCnt="0"/>
      <dgm:spPr/>
    </dgm:pt>
    <dgm:pt modelId="{BDFEFC5E-F765-48FA-8AB0-E28AD26BBC0E}" type="pres">
      <dgm:prSet presAssocID="{AC227999-0198-433E-815B-1780D3A84CA5}" presName="parentLin" presStyleCnt="0"/>
      <dgm:spPr/>
    </dgm:pt>
    <dgm:pt modelId="{9A85338C-CFC2-460F-9B27-6B228ACA7938}" type="pres">
      <dgm:prSet presAssocID="{AC227999-0198-433E-815B-1780D3A84CA5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F0042B00-CDC0-4F01-9E54-47CD3F627858}" type="pres">
      <dgm:prSet presAssocID="{AC227999-0198-433E-815B-1780D3A84CA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086CF9-0923-477C-A8B8-D3EAE9FFC4DA}" type="pres">
      <dgm:prSet presAssocID="{AC227999-0198-433E-815B-1780D3A84CA5}" presName="negativeSpace" presStyleCnt="0"/>
      <dgm:spPr/>
    </dgm:pt>
    <dgm:pt modelId="{8B6F31D0-AEDD-46AB-9118-87390B64A7BB}" type="pres">
      <dgm:prSet presAssocID="{AC227999-0198-433E-815B-1780D3A84CA5}" presName="childText" presStyleLbl="conFgAcc1" presStyleIdx="3" presStyleCnt="5">
        <dgm:presLayoutVars>
          <dgm:bulletEnabled val="1"/>
        </dgm:presLayoutVars>
      </dgm:prSet>
      <dgm:spPr/>
    </dgm:pt>
    <dgm:pt modelId="{6EFB6F16-0C19-4489-8861-CF05D1133A79}" type="pres">
      <dgm:prSet presAssocID="{446F0A4F-37BF-45AE-A090-CA4D9BD7879B}" presName="spaceBetweenRectangles" presStyleCnt="0"/>
      <dgm:spPr/>
    </dgm:pt>
    <dgm:pt modelId="{4663C46E-B58F-464E-AFF2-D1E578755C76}" type="pres">
      <dgm:prSet presAssocID="{B6F6B930-9684-46D6-B3B0-ABB4E4C8F3DC}" presName="parentLin" presStyleCnt="0"/>
      <dgm:spPr/>
    </dgm:pt>
    <dgm:pt modelId="{21842AE3-FF16-4B00-9272-4A42CA9606F1}" type="pres">
      <dgm:prSet presAssocID="{B6F6B930-9684-46D6-B3B0-ABB4E4C8F3DC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9BAE05A8-5CD5-4A05-BED0-0BDA5E8E636A}" type="pres">
      <dgm:prSet presAssocID="{B6F6B930-9684-46D6-B3B0-ABB4E4C8F3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076E7B-6B1B-4D03-8DF8-A06F19B2091F}" type="pres">
      <dgm:prSet presAssocID="{B6F6B930-9684-46D6-B3B0-ABB4E4C8F3DC}" presName="negativeSpace" presStyleCnt="0"/>
      <dgm:spPr/>
    </dgm:pt>
    <dgm:pt modelId="{5A04E200-15BD-4219-BFE2-96AD46AE13DD}" type="pres">
      <dgm:prSet presAssocID="{B6F6B930-9684-46D6-B3B0-ABB4E4C8F3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ADD57A-903A-4C68-BC7A-E61359F71A6B}" type="presOf" srcId="{FA9A2663-5F20-4B5F-9C8D-511D749A46A7}" destId="{2287C95C-792B-45E6-AE77-E048686075F2}" srcOrd="0" destOrd="0" presId="urn:microsoft.com/office/officeart/2005/8/layout/list1"/>
    <dgm:cxn modelId="{A6CA78E5-CC68-4097-B0D0-C3D5C458B350}" srcId="{DA436974-2F51-4331-A8FA-BA256D3B481B}" destId="{FA9A2663-5F20-4B5F-9C8D-511D749A46A7}" srcOrd="0" destOrd="0" parTransId="{E2E8F926-6595-4BE1-B310-70E8859CF968}" sibTransId="{D204C1BB-461B-4C9A-85F3-1901DBC596AA}"/>
    <dgm:cxn modelId="{6D32F689-8BE4-41CA-8B2F-20FD35FC06B6}" type="presOf" srcId="{FA9A2663-5F20-4B5F-9C8D-511D749A46A7}" destId="{71A33E34-E413-4AEA-B4DF-A8C9391C4C7A}" srcOrd="1" destOrd="0" presId="urn:microsoft.com/office/officeart/2005/8/layout/list1"/>
    <dgm:cxn modelId="{3F15A0D6-8348-4108-AB99-7C882FE69258}" type="presOf" srcId="{B6F6B930-9684-46D6-B3B0-ABB4E4C8F3DC}" destId="{9BAE05A8-5CD5-4A05-BED0-0BDA5E8E636A}" srcOrd="1" destOrd="0" presId="urn:microsoft.com/office/officeart/2005/8/layout/list1"/>
    <dgm:cxn modelId="{706E63EE-E339-4AB3-A4A3-71DE0A8C7C72}" type="presOf" srcId="{785EFC44-940E-444D-9575-40B7A66607FF}" destId="{7F896DD0-5B0D-4D61-BC8E-64C58C4476FD}" srcOrd="0" destOrd="0" presId="urn:microsoft.com/office/officeart/2005/8/layout/list1"/>
    <dgm:cxn modelId="{905FDB55-AA2E-41AA-8E23-9D734C103083}" srcId="{DA436974-2F51-4331-A8FA-BA256D3B481B}" destId="{785EFC44-940E-444D-9575-40B7A66607FF}" srcOrd="1" destOrd="0" parTransId="{4145E395-9310-451F-8D0D-CA5B169C4CAB}" sibTransId="{1DA8AA18-1BF9-4474-9F25-F28113B15988}"/>
    <dgm:cxn modelId="{239671DF-096D-4836-869D-740226576267}" type="presOf" srcId="{AC227999-0198-433E-815B-1780D3A84CA5}" destId="{9A85338C-CFC2-460F-9B27-6B228ACA7938}" srcOrd="0" destOrd="0" presId="urn:microsoft.com/office/officeart/2005/8/layout/list1"/>
    <dgm:cxn modelId="{06BD9A1E-1958-428B-9282-714764039D6C}" srcId="{DA436974-2F51-4331-A8FA-BA256D3B481B}" destId="{AC227999-0198-433E-815B-1780D3A84CA5}" srcOrd="3" destOrd="0" parTransId="{2651FA61-B3CD-4A7E-A354-D388FB42ED55}" sibTransId="{446F0A4F-37BF-45AE-A090-CA4D9BD7879B}"/>
    <dgm:cxn modelId="{08DFCFF5-D92A-43E7-AA8B-078A10881B8D}" type="presOf" srcId="{B6F6B930-9684-46D6-B3B0-ABB4E4C8F3DC}" destId="{21842AE3-FF16-4B00-9272-4A42CA9606F1}" srcOrd="0" destOrd="0" presId="urn:microsoft.com/office/officeart/2005/8/layout/list1"/>
    <dgm:cxn modelId="{64BDD0E1-4B04-4FFA-B65C-C0DD5B63F2FB}" type="presOf" srcId="{0826A366-016B-4B6A-B60E-CF9ACFE23BA4}" destId="{6DFCF073-0514-4924-B370-87F3902C2D63}" srcOrd="1" destOrd="0" presId="urn:microsoft.com/office/officeart/2005/8/layout/list1"/>
    <dgm:cxn modelId="{491EED21-5867-4E9F-A059-34414D1733EB}" type="presOf" srcId="{0826A366-016B-4B6A-B60E-CF9ACFE23BA4}" destId="{F989F59A-86DC-4CA6-B54F-50AABCD407A1}" srcOrd="0" destOrd="0" presId="urn:microsoft.com/office/officeart/2005/8/layout/list1"/>
    <dgm:cxn modelId="{984FD98C-CF4F-4D4D-A7B6-5F1822ED9B12}" srcId="{DA436974-2F51-4331-A8FA-BA256D3B481B}" destId="{B6F6B930-9684-46D6-B3B0-ABB4E4C8F3DC}" srcOrd="4" destOrd="0" parTransId="{EF443BD1-C17C-4E77-BE78-E31E77AB1CB1}" sibTransId="{A81B4B80-A782-4E17-9530-CA16D3355546}"/>
    <dgm:cxn modelId="{81B1D316-2D42-469A-B09F-74B6F0AC96FA}" type="presOf" srcId="{785EFC44-940E-444D-9575-40B7A66607FF}" destId="{2AA20823-CAE3-4894-9DAA-306E5DF08A1F}" srcOrd="1" destOrd="0" presId="urn:microsoft.com/office/officeart/2005/8/layout/list1"/>
    <dgm:cxn modelId="{8FF6524D-571A-4454-8963-665283439B19}" type="presOf" srcId="{AC227999-0198-433E-815B-1780D3A84CA5}" destId="{F0042B00-CDC0-4F01-9E54-47CD3F627858}" srcOrd="1" destOrd="0" presId="urn:microsoft.com/office/officeart/2005/8/layout/list1"/>
    <dgm:cxn modelId="{0920519E-1FE6-4DAB-ADA9-D2FCDF70C36B}" srcId="{DA436974-2F51-4331-A8FA-BA256D3B481B}" destId="{0826A366-016B-4B6A-B60E-CF9ACFE23BA4}" srcOrd="2" destOrd="0" parTransId="{D2510124-CCF9-4B77-9C3D-50E31A859105}" sibTransId="{6F005B62-C7A7-444B-B719-9C36DC6F2A9E}"/>
    <dgm:cxn modelId="{F4EE75C3-C1F0-4857-8928-B307A722FEDB}" type="presOf" srcId="{DA436974-2F51-4331-A8FA-BA256D3B481B}" destId="{A1F760AD-7F32-43B9-901E-659D2963E6CB}" srcOrd="0" destOrd="0" presId="urn:microsoft.com/office/officeart/2005/8/layout/list1"/>
    <dgm:cxn modelId="{FDAC7C3F-F5B3-4084-9E4B-775227F780D3}" type="presParOf" srcId="{A1F760AD-7F32-43B9-901E-659D2963E6CB}" destId="{F38924B2-7B6D-4D57-8E1C-6C6A61247D33}" srcOrd="0" destOrd="0" presId="urn:microsoft.com/office/officeart/2005/8/layout/list1"/>
    <dgm:cxn modelId="{48AE53A7-E07E-4E4F-821C-AAA0ABB6C6F8}" type="presParOf" srcId="{F38924B2-7B6D-4D57-8E1C-6C6A61247D33}" destId="{2287C95C-792B-45E6-AE77-E048686075F2}" srcOrd="0" destOrd="0" presId="urn:microsoft.com/office/officeart/2005/8/layout/list1"/>
    <dgm:cxn modelId="{E9CCD971-56DA-4039-8BBA-FD68CE97EB99}" type="presParOf" srcId="{F38924B2-7B6D-4D57-8E1C-6C6A61247D33}" destId="{71A33E34-E413-4AEA-B4DF-A8C9391C4C7A}" srcOrd="1" destOrd="0" presId="urn:microsoft.com/office/officeart/2005/8/layout/list1"/>
    <dgm:cxn modelId="{2D6E3E85-621A-4420-9691-67704D576C89}" type="presParOf" srcId="{A1F760AD-7F32-43B9-901E-659D2963E6CB}" destId="{F83CFDC4-E188-475A-9126-52C0328C0D0D}" srcOrd="1" destOrd="0" presId="urn:microsoft.com/office/officeart/2005/8/layout/list1"/>
    <dgm:cxn modelId="{51B2F684-73AB-4D4B-81C4-894FD489A743}" type="presParOf" srcId="{A1F760AD-7F32-43B9-901E-659D2963E6CB}" destId="{BAAE983A-CA24-4AEC-B610-4CF451CFB987}" srcOrd="2" destOrd="0" presId="urn:microsoft.com/office/officeart/2005/8/layout/list1"/>
    <dgm:cxn modelId="{1A6855EC-506A-46C3-B5A3-D5EB8DDA5E32}" type="presParOf" srcId="{A1F760AD-7F32-43B9-901E-659D2963E6CB}" destId="{E138D828-3F45-4684-AB32-B1D523A93A30}" srcOrd="3" destOrd="0" presId="urn:microsoft.com/office/officeart/2005/8/layout/list1"/>
    <dgm:cxn modelId="{FCF63DB5-C601-4069-9789-82DBAD285BC9}" type="presParOf" srcId="{A1F760AD-7F32-43B9-901E-659D2963E6CB}" destId="{454D3263-52FA-441C-8073-077AD7BEEBC7}" srcOrd="4" destOrd="0" presId="urn:microsoft.com/office/officeart/2005/8/layout/list1"/>
    <dgm:cxn modelId="{A03E205E-4A37-453C-A7C5-6FB0B19C2593}" type="presParOf" srcId="{454D3263-52FA-441C-8073-077AD7BEEBC7}" destId="{7F896DD0-5B0D-4D61-BC8E-64C58C4476FD}" srcOrd="0" destOrd="0" presId="urn:microsoft.com/office/officeart/2005/8/layout/list1"/>
    <dgm:cxn modelId="{AE1867EB-04F5-4EA9-A6D7-CB8650C2C4B2}" type="presParOf" srcId="{454D3263-52FA-441C-8073-077AD7BEEBC7}" destId="{2AA20823-CAE3-4894-9DAA-306E5DF08A1F}" srcOrd="1" destOrd="0" presId="urn:microsoft.com/office/officeart/2005/8/layout/list1"/>
    <dgm:cxn modelId="{4EF37158-F641-49C1-9BCB-86123BA1C957}" type="presParOf" srcId="{A1F760AD-7F32-43B9-901E-659D2963E6CB}" destId="{E273C247-A9DF-43AE-B874-BA34DFDF7494}" srcOrd="5" destOrd="0" presId="urn:microsoft.com/office/officeart/2005/8/layout/list1"/>
    <dgm:cxn modelId="{F497C709-B1F6-4915-8793-27B175008612}" type="presParOf" srcId="{A1F760AD-7F32-43B9-901E-659D2963E6CB}" destId="{B4D2CAE1-C48B-441D-8255-7131266985AF}" srcOrd="6" destOrd="0" presId="urn:microsoft.com/office/officeart/2005/8/layout/list1"/>
    <dgm:cxn modelId="{8CBF3D69-1697-499D-B407-9FA30C3AD3B6}" type="presParOf" srcId="{A1F760AD-7F32-43B9-901E-659D2963E6CB}" destId="{676AB44B-BAAD-492E-8B0F-16010763D092}" srcOrd="7" destOrd="0" presId="urn:microsoft.com/office/officeart/2005/8/layout/list1"/>
    <dgm:cxn modelId="{9468B51B-8EF0-4082-9378-77B21E5E416E}" type="presParOf" srcId="{A1F760AD-7F32-43B9-901E-659D2963E6CB}" destId="{6F72E69E-C656-4CAF-BD4E-C4BA12D14AA4}" srcOrd="8" destOrd="0" presId="urn:microsoft.com/office/officeart/2005/8/layout/list1"/>
    <dgm:cxn modelId="{420DEB77-40AC-48F8-AFA4-A86C41D1E3A3}" type="presParOf" srcId="{6F72E69E-C656-4CAF-BD4E-C4BA12D14AA4}" destId="{F989F59A-86DC-4CA6-B54F-50AABCD407A1}" srcOrd="0" destOrd="0" presId="urn:microsoft.com/office/officeart/2005/8/layout/list1"/>
    <dgm:cxn modelId="{83CC1D79-7E5B-4CEC-A64C-F9983B063014}" type="presParOf" srcId="{6F72E69E-C656-4CAF-BD4E-C4BA12D14AA4}" destId="{6DFCF073-0514-4924-B370-87F3902C2D63}" srcOrd="1" destOrd="0" presId="urn:microsoft.com/office/officeart/2005/8/layout/list1"/>
    <dgm:cxn modelId="{6D713057-5EFD-4CED-8491-23F123E0E2D1}" type="presParOf" srcId="{A1F760AD-7F32-43B9-901E-659D2963E6CB}" destId="{3363F3F4-EC51-4707-8757-B6BFF8B8020F}" srcOrd="9" destOrd="0" presId="urn:microsoft.com/office/officeart/2005/8/layout/list1"/>
    <dgm:cxn modelId="{8B10D234-C427-4E9D-AA17-C0270228D526}" type="presParOf" srcId="{A1F760AD-7F32-43B9-901E-659D2963E6CB}" destId="{A341A52B-BCFA-4D73-BE25-1D3DBEDF3A7E}" srcOrd="10" destOrd="0" presId="urn:microsoft.com/office/officeart/2005/8/layout/list1"/>
    <dgm:cxn modelId="{63D12F83-B7F0-4140-8A0F-51831D2C97EF}" type="presParOf" srcId="{A1F760AD-7F32-43B9-901E-659D2963E6CB}" destId="{AD3A2D1A-60B2-461A-8667-948EBC1C97A0}" srcOrd="11" destOrd="0" presId="urn:microsoft.com/office/officeart/2005/8/layout/list1"/>
    <dgm:cxn modelId="{23B59909-65BC-4DEA-8D7F-D1C63535E583}" type="presParOf" srcId="{A1F760AD-7F32-43B9-901E-659D2963E6CB}" destId="{BDFEFC5E-F765-48FA-8AB0-E28AD26BBC0E}" srcOrd="12" destOrd="0" presId="urn:microsoft.com/office/officeart/2005/8/layout/list1"/>
    <dgm:cxn modelId="{DBDE8677-A105-4E2D-8501-E5EEF3BFB961}" type="presParOf" srcId="{BDFEFC5E-F765-48FA-8AB0-E28AD26BBC0E}" destId="{9A85338C-CFC2-460F-9B27-6B228ACA7938}" srcOrd="0" destOrd="0" presId="urn:microsoft.com/office/officeart/2005/8/layout/list1"/>
    <dgm:cxn modelId="{B3A5F649-A395-4BB0-9E9F-8A0E79927CAB}" type="presParOf" srcId="{BDFEFC5E-F765-48FA-8AB0-E28AD26BBC0E}" destId="{F0042B00-CDC0-4F01-9E54-47CD3F627858}" srcOrd="1" destOrd="0" presId="urn:microsoft.com/office/officeart/2005/8/layout/list1"/>
    <dgm:cxn modelId="{1F83E8D9-B1C8-4573-B468-32BDD828F9A9}" type="presParOf" srcId="{A1F760AD-7F32-43B9-901E-659D2963E6CB}" destId="{24086CF9-0923-477C-A8B8-D3EAE9FFC4DA}" srcOrd="13" destOrd="0" presId="urn:microsoft.com/office/officeart/2005/8/layout/list1"/>
    <dgm:cxn modelId="{19D6FEDA-25AF-4289-B9E1-EEE133C093B6}" type="presParOf" srcId="{A1F760AD-7F32-43B9-901E-659D2963E6CB}" destId="{8B6F31D0-AEDD-46AB-9118-87390B64A7BB}" srcOrd="14" destOrd="0" presId="urn:microsoft.com/office/officeart/2005/8/layout/list1"/>
    <dgm:cxn modelId="{AAA8C6B5-F1D0-47A6-B842-7DAA8B621A1D}" type="presParOf" srcId="{A1F760AD-7F32-43B9-901E-659D2963E6CB}" destId="{6EFB6F16-0C19-4489-8861-CF05D1133A79}" srcOrd="15" destOrd="0" presId="urn:microsoft.com/office/officeart/2005/8/layout/list1"/>
    <dgm:cxn modelId="{C387E6B6-009D-431E-88A2-EA9C5F513864}" type="presParOf" srcId="{A1F760AD-7F32-43B9-901E-659D2963E6CB}" destId="{4663C46E-B58F-464E-AFF2-D1E578755C76}" srcOrd="16" destOrd="0" presId="urn:microsoft.com/office/officeart/2005/8/layout/list1"/>
    <dgm:cxn modelId="{CC1438D0-576D-48AD-9A87-C601EA9CD746}" type="presParOf" srcId="{4663C46E-B58F-464E-AFF2-D1E578755C76}" destId="{21842AE3-FF16-4B00-9272-4A42CA9606F1}" srcOrd="0" destOrd="0" presId="urn:microsoft.com/office/officeart/2005/8/layout/list1"/>
    <dgm:cxn modelId="{9589B7E1-873F-4533-8050-EC6BCA6B2043}" type="presParOf" srcId="{4663C46E-B58F-464E-AFF2-D1E578755C76}" destId="{9BAE05A8-5CD5-4A05-BED0-0BDA5E8E636A}" srcOrd="1" destOrd="0" presId="urn:microsoft.com/office/officeart/2005/8/layout/list1"/>
    <dgm:cxn modelId="{FECF7D59-A5DF-40BE-A871-1BC17FD3E828}" type="presParOf" srcId="{A1F760AD-7F32-43B9-901E-659D2963E6CB}" destId="{AA076E7B-6B1B-4D03-8DF8-A06F19B2091F}" srcOrd="17" destOrd="0" presId="urn:microsoft.com/office/officeart/2005/8/layout/list1"/>
    <dgm:cxn modelId="{A91B02C5-4D1B-4036-9747-8E58188770EE}" type="presParOf" srcId="{A1F760AD-7F32-43B9-901E-659D2963E6CB}" destId="{5A04E200-15BD-4219-BFE2-96AD46AE13D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B7622-9752-4138-A796-BF0F1A63CC8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67F82F-0B08-4D52-AA44-65B39BFBAD52}">
      <dgm:prSet phldrT="[Text]"/>
      <dgm:spPr/>
      <dgm:t>
        <a:bodyPr/>
        <a:lstStyle/>
        <a:p>
          <a:r>
            <a:rPr lang="en-IN" b="1" dirty="0" smtClean="0"/>
            <a:t>Approaches</a:t>
          </a:r>
          <a:endParaRPr lang="en-IN" b="1" dirty="0"/>
        </a:p>
      </dgm:t>
    </dgm:pt>
    <dgm:pt modelId="{CC59D0F0-475D-41A4-A2C8-D270149E2EC5}" type="parTrans" cxnId="{FF878A16-27BE-4346-8F7D-A361A20158F6}">
      <dgm:prSet/>
      <dgm:spPr/>
      <dgm:t>
        <a:bodyPr/>
        <a:lstStyle/>
        <a:p>
          <a:endParaRPr lang="en-IN"/>
        </a:p>
      </dgm:t>
    </dgm:pt>
    <dgm:pt modelId="{1745AFD0-B8AA-4581-974E-CA8A0CD6E706}" type="sibTrans" cxnId="{FF878A16-27BE-4346-8F7D-A361A20158F6}">
      <dgm:prSet/>
      <dgm:spPr/>
      <dgm:t>
        <a:bodyPr/>
        <a:lstStyle/>
        <a:p>
          <a:endParaRPr lang="en-IN"/>
        </a:p>
      </dgm:t>
    </dgm:pt>
    <dgm:pt modelId="{78239C9D-3291-4BD9-BDA8-3A704B1A7089}">
      <dgm:prSet phldrT="[Text]"/>
      <dgm:spPr/>
      <dgm:t>
        <a:bodyPr/>
        <a:lstStyle/>
        <a:p>
          <a:r>
            <a:rPr lang="en-IN" b="1" dirty="0" smtClean="0"/>
            <a:t>Separate Software Layer</a:t>
          </a:r>
          <a:endParaRPr lang="en-IN" b="1" dirty="0"/>
        </a:p>
      </dgm:t>
    </dgm:pt>
    <dgm:pt modelId="{D87A83D7-228B-4642-918F-0A2C7E628B6C}" type="parTrans" cxnId="{B4B28520-F2BD-47C5-A900-0A31FF3E23B6}">
      <dgm:prSet/>
      <dgm:spPr/>
      <dgm:t>
        <a:bodyPr/>
        <a:lstStyle/>
        <a:p>
          <a:endParaRPr lang="en-IN"/>
        </a:p>
      </dgm:t>
    </dgm:pt>
    <dgm:pt modelId="{2AE10A55-A103-48A5-A07F-9B5AFB891B6D}" type="sibTrans" cxnId="{B4B28520-F2BD-47C5-A900-0A31FF3E23B6}">
      <dgm:prSet/>
      <dgm:spPr/>
      <dgm:t>
        <a:bodyPr/>
        <a:lstStyle/>
        <a:p>
          <a:endParaRPr lang="en-IN"/>
        </a:p>
      </dgm:t>
    </dgm:pt>
    <dgm:pt modelId="{A0A71C52-D77D-4D08-9BB1-10F0D2D1D707}">
      <dgm:prSet phldrT="[Text]" custT="1"/>
      <dgm:spPr/>
      <dgm:t>
        <a:bodyPr/>
        <a:lstStyle/>
        <a:p>
          <a:r>
            <a:rPr lang="en-IN" sz="1700" b="1" dirty="0" smtClean="0"/>
            <a:t>SQL access to NoSQL</a:t>
          </a:r>
          <a:endParaRPr lang="en-IN" sz="1700" b="1" dirty="0"/>
        </a:p>
      </dgm:t>
    </dgm:pt>
    <dgm:pt modelId="{A2B7E1CF-7C05-493C-AF0A-739381A1795D}" type="parTrans" cxnId="{F8DA2447-5B7E-433E-ADFC-FCDFDB4322D0}">
      <dgm:prSet/>
      <dgm:spPr/>
      <dgm:t>
        <a:bodyPr/>
        <a:lstStyle/>
        <a:p>
          <a:endParaRPr lang="en-IN"/>
        </a:p>
      </dgm:t>
    </dgm:pt>
    <dgm:pt modelId="{14EFF368-50A0-42D6-B415-45B29178CC08}" type="sibTrans" cxnId="{F8DA2447-5B7E-433E-ADFC-FCDFDB4322D0}">
      <dgm:prSet/>
      <dgm:spPr/>
      <dgm:t>
        <a:bodyPr/>
        <a:lstStyle/>
        <a:p>
          <a:endParaRPr lang="en-IN"/>
        </a:p>
      </dgm:t>
    </dgm:pt>
    <dgm:pt modelId="{C03624D2-1026-47DE-AD68-A4CBE2C059EB}">
      <dgm:prSet phldrT="[Text]" custT="1"/>
      <dgm:spPr/>
      <dgm:t>
        <a:bodyPr/>
        <a:lstStyle/>
        <a:p>
          <a:r>
            <a:rPr lang="en-IN" sz="1700" b="1" dirty="0" smtClean="0"/>
            <a:t>NoSQL in SQL</a:t>
          </a:r>
          <a:endParaRPr lang="en-IN" sz="1700" b="1" dirty="0"/>
        </a:p>
      </dgm:t>
    </dgm:pt>
    <dgm:pt modelId="{7118CF92-AC81-4C8D-8779-006E69B3540A}" type="parTrans" cxnId="{D1EC5C8D-9F9B-4AFB-85AB-1D401C803964}">
      <dgm:prSet/>
      <dgm:spPr/>
      <dgm:t>
        <a:bodyPr/>
        <a:lstStyle/>
        <a:p>
          <a:endParaRPr lang="en-IN"/>
        </a:p>
      </dgm:t>
    </dgm:pt>
    <dgm:pt modelId="{C750E237-D333-4E95-A451-97D44FF6C4C3}" type="sibTrans" cxnId="{D1EC5C8D-9F9B-4AFB-85AB-1D401C803964}">
      <dgm:prSet/>
      <dgm:spPr/>
      <dgm:t>
        <a:bodyPr/>
        <a:lstStyle/>
        <a:p>
          <a:endParaRPr lang="en-IN"/>
        </a:p>
      </dgm:t>
    </dgm:pt>
    <dgm:pt modelId="{0F7AF5C1-2AB6-4225-9D50-25688C6578CA}" type="pres">
      <dgm:prSet presAssocID="{D2AB7622-9752-4138-A796-BF0F1A63CC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E4727AD-DD1C-468A-AA85-D5F42252285C}" type="pres">
      <dgm:prSet presAssocID="{C067F82F-0B08-4D52-AA44-65B39BFBAD52}" presName="singleCycle" presStyleCnt="0"/>
      <dgm:spPr/>
    </dgm:pt>
    <dgm:pt modelId="{29EA0931-D949-4CDF-8E69-025DD31EBA7E}" type="pres">
      <dgm:prSet presAssocID="{C067F82F-0B08-4D52-AA44-65B39BFBAD52}" presName="singleCenter" presStyleLbl="node1" presStyleIdx="0" presStyleCnt="4" custScaleX="173473" custLinFactNeighborX="1130" custLinFactNeighborY="-6057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740CA7F4-3E34-41E9-8420-2F096064D3C8}" type="pres">
      <dgm:prSet presAssocID="{D87A83D7-228B-4642-918F-0A2C7E628B6C}" presName="Name56" presStyleLbl="parChTrans1D2" presStyleIdx="0" presStyleCnt="3"/>
      <dgm:spPr/>
      <dgm:t>
        <a:bodyPr/>
        <a:lstStyle/>
        <a:p>
          <a:endParaRPr lang="en-IN"/>
        </a:p>
      </dgm:t>
    </dgm:pt>
    <dgm:pt modelId="{2FD37FAD-350F-480A-8975-84810609CD07}" type="pres">
      <dgm:prSet presAssocID="{78239C9D-3291-4BD9-BDA8-3A704B1A7089}" presName="text0" presStyleLbl="node1" presStyleIdx="1" presStyleCnt="4" custScaleX="191794" custScaleY="1097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B08BE5-60A0-425B-A9B9-21CFC7203342}" type="pres">
      <dgm:prSet presAssocID="{A2B7E1CF-7C05-493C-AF0A-739381A1795D}" presName="Name56" presStyleLbl="parChTrans1D2" presStyleIdx="1" presStyleCnt="3"/>
      <dgm:spPr/>
      <dgm:t>
        <a:bodyPr/>
        <a:lstStyle/>
        <a:p>
          <a:endParaRPr lang="en-IN"/>
        </a:p>
      </dgm:t>
    </dgm:pt>
    <dgm:pt modelId="{3909BD37-A858-47DC-9DD6-D51886B0C9CD}" type="pres">
      <dgm:prSet presAssocID="{A0A71C52-D77D-4D08-9BB1-10F0D2D1D707}" presName="text0" presStyleLbl="node1" presStyleIdx="2" presStyleCnt="4" custScaleX="1662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2556F7-6EA9-4FE3-B999-2C2A8C80C656}" type="pres">
      <dgm:prSet presAssocID="{7118CF92-AC81-4C8D-8779-006E69B3540A}" presName="Name56" presStyleLbl="parChTrans1D2" presStyleIdx="2" presStyleCnt="3"/>
      <dgm:spPr/>
      <dgm:t>
        <a:bodyPr/>
        <a:lstStyle/>
        <a:p>
          <a:endParaRPr lang="en-IN"/>
        </a:p>
      </dgm:t>
    </dgm:pt>
    <dgm:pt modelId="{AC594E74-D961-4B59-8AEC-2FF7179A153A}" type="pres">
      <dgm:prSet presAssocID="{C03624D2-1026-47DE-AD68-A4CBE2C059EB}" presName="text0" presStyleLbl="node1" presStyleIdx="3" presStyleCnt="4" custScaleX="1670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392F78-1382-4CCA-B1BC-6CF46C490620}" type="presOf" srcId="{A2B7E1CF-7C05-493C-AF0A-739381A1795D}" destId="{ABB08BE5-60A0-425B-A9B9-21CFC7203342}" srcOrd="0" destOrd="0" presId="urn:microsoft.com/office/officeart/2008/layout/RadialCluster"/>
    <dgm:cxn modelId="{D1EC5C8D-9F9B-4AFB-85AB-1D401C803964}" srcId="{C067F82F-0B08-4D52-AA44-65B39BFBAD52}" destId="{C03624D2-1026-47DE-AD68-A4CBE2C059EB}" srcOrd="2" destOrd="0" parTransId="{7118CF92-AC81-4C8D-8779-006E69B3540A}" sibTransId="{C750E237-D333-4E95-A451-97D44FF6C4C3}"/>
    <dgm:cxn modelId="{589E60B6-A433-4625-8D25-8AC2233EBFA2}" type="presOf" srcId="{C03624D2-1026-47DE-AD68-A4CBE2C059EB}" destId="{AC594E74-D961-4B59-8AEC-2FF7179A153A}" srcOrd="0" destOrd="0" presId="urn:microsoft.com/office/officeart/2008/layout/RadialCluster"/>
    <dgm:cxn modelId="{F8DA2447-5B7E-433E-ADFC-FCDFDB4322D0}" srcId="{C067F82F-0B08-4D52-AA44-65B39BFBAD52}" destId="{A0A71C52-D77D-4D08-9BB1-10F0D2D1D707}" srcOrd="1" destOrd="0" parTransId="{A2B7E1CF-7C05-493C-AF0A-739381A1795D}" sibTransId="{14EFF368-50A0-42D6-B415-45B29178CC08}"/>
    <dgm:cxn modelId="{E038BD67-4C92-4C4F-9D44-661AAC6DA5A4}" type="presOf" srcId="{78239C9D-3291-4BD9-BDA8-3A704B1A7089}" destId="{2FD37FAD-350F-480A-8975-84810609CD07}" srcOrd="0" destOrd="0" presId="urn:microsoft.com/office/officeart/2008/layout/RadialCluster"/>
    <dgm:cxn modelId="{FF878A16-27BE-4346-8F7D-A361A20158F6}" srcId="{D2AB7622-9752-4138-A796-BF0F1A63CC82}" destId="{C067F82F-0B08-4D52-AA44-65B39BFBAD52}" srcOrd="0" destOrd="0" parTransId="{CC59D0F0-475D-41A4-A2C8-D270149E2EC5}" sibTransId="{1745AFD0-B8AA-4581-974E-CA8A0CD6E706}"/>
    <dgm:cxn modelId="{F66EA138-5235-443A-89C9-0D31E0C78EAC}" type="presOf" srcId="{D2AB7622-9752-4138-A796-BF0F1A63CC82}" destId="{0F7AF5C1-2AB6-4225-9D50-25688C6578CA}" srcOrd="0" destOrd="0" presId="urn:microsoft.com/office/officeart/2008/layout/RadialCluster"/>
    <dgm:cxn modelId="{7B5C992C-B59D-418D-85F9-8912901592C0}" type="presOf" srcId="{D87A83D7-228B-4642-918F-0A2C7E628B6C}" destId="{740CA7F4-3E34-41E9-8420-2F096064D3C8}" srcOrd="0" destOrd="0" presId="urn:microsoft.com/office/officeart/2008/layout/RadialCluster"/>
    <dgm:cxn modelId="{B4B28520-F2BD-47C5-A900-0A31FF3E23B6}" srcId="{C067F82F-0B08-4D52-AA44-65B39BFBAD52}" destId="{78239C9D-3291-4BD9-BDA8-3A704B1A7089}" srcOrd="0" destOrd="0" parTransId="{D87A83D7-228B-4642-918F-0A2C7E628B6C}" sibTransId="{2AE10A55-A103-48A5-A07F-9B5AFB891B6D}"/>
    <dgm:cxn modelId="{01934BFA-6D6B-4739-A86B-40CA96749B2D}" type="presOf" srcId="{7118CF92-AC81-4C8D-8779-006E69B3540A}" destId="{872556F7-6EA9-4FE3-B999-2C2A8C80C656}" srcOrd="0" destOrd="0" presId="urn:microsoft.com/office/officeart/2008/layout/RadialCluster"/>
    <dgm:cxn modelId="{3C193F9A-9A15-4FA4-B0ED-C7838D1C3DAE}" type="presOf" srcId="{A0A71C52-D77D-4D08-9BB1-10F0D2D1D707}" destId="{3909BD37-A858-47DC-9DD6-D51886B0C9CD}" srcOrd="0" destOrd="0" presId="urn:microsoft.com/office/officeart/2008/layout/RadialCluster"/>
    <dgm:cxn modelId="{40BED0CD-235C-4A35-BDCF-98D89A25111B}" type="presOf" srcId="{C067F82F-0B08-4D52-AA44-65B39BFBAD52}" destId="{29EA0931-D949-4CDF-8E69-025DD31EBA7E}" srcOrd="0" destOrd="0" presId="urn:microsoft.com/office/officeart/2008/layout/RadialCluster"/>
    <dgm:cxn modelId="{632EFBE6-6682-472A-8975-375B635AA1B5}" type="presParOf" srcId="{0F7AF5C1-2AB6-4225-9D50-25688C6578CA}" destId="{8E4727AD-DD1C-468A-AA85-D5F42252285C}" srcOrd="0" destOrd="0" presId="urn:microsoft.com/office/officeart/2008/layout/RadialCluster"/>
    <dgm:cxn modelId="{DFB6D179-ACE6-4CF6-959A-9AD75739B9AB}" type="presParOf" srcId="{8E4727AD-DD1C-468A-AA85-D5F42252285C}" destId="{29EA0931-D949-4CDF-8E69-025DD31EBA7E}" srcOrd="0" destOrd="0" presId="urn:microsoft.com/office/officeart/2008/layout/RadialCluster"/>
    <dgm:cxn modelId="{57EF7191-8D0B-4B88-BAFA-251B8F50BD21}" type="presParOf" srcId="{8E4727AD-DD1C-468A-AA85-D5F42252285C}" destId="{740CA7F4-3E34-41E9-8420-2F096064D3C8}" srcOrd="1" destOrd="0" presId="urn:microsoft.com/office/officeart/2008/layout/RadialCluster"/>
    <dgm:cxn modelId="{2B64044F-6D21-40F7-A2B7-036E792AB95E}" type="presParOf" srcId="{8E4727AD-DD1C-468A-AA85-D5F42252285C}" destId="{2FD37FAD-350F-480A-8975-84810609CD07}" srcOrd="2" destOrd="0" presId="urn:microsoft.com/office/officeart/2008/layout/RadialCluster"/>
    <dgm:cxn modelId="{0FDB6AEB-38E9-41D9-9DB5-EF70DD95DBF3}" type="presParOf" srcId="{8E4727AD-DD1C-468A-AA85-D5F42252285C}" destId="{ABB08BE5-60A0-425B-A9B9-21CFC7203342}" srcOrd="3" destOrd="0" presId="urn:microsoft.com/office/officeart/2008/layout/RadialCluster"/>
    <dgm:cxn modelId="{E83ACEED-7C90-4225-B3AE-7982775B1C9B}" type="presParOf" srcId="{8E4727AD-DD1C-468A-AA85-D5F42252285C}" destId="{3909BD37-A858-47DC-9DD6-D51886B0C9CD}" srcOrd="4" destOrd="0" presId="urn:microsoft.com/office/officeart/2008/layout/RadialCluster"/>
    <dgm:cxn modelId="{0CE9C128-11EC-4EAF-81F1-0D158677EF02}" type="presParOf" srcId="{8E4727AD-DD1C-468A-AA85-D5F42252285C}" destId="{872556F7-6EA9-4FE3-B999-2C2A8C80C656}" srcOrd="5" destOrd="0" presId="urn:microsoft.com/office/officeart/2008/layout/RadialCluster"/>
    <dgm:cxn modelId="{0C1B94BF-CBE0-4015-AEF4-3644CC054B04}" type="presParOf" srcId="{8E4727AD-DD1C-468A-AA85-D5F42252285C}" destId="{AC594E74-D961-4B59-8AEC-2FF7179A153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A0931-D949-4CDF-8E69-025DD31EBA7E}">
      <dsp:nvSpPr>
        <dsp:cNvPr id="0" name=""/>
        <dsp:cNvSpPr/>
      </dsp:nvSpPr>
      <dsp:spPr>
        <a:xfrm>
          <a:off x="1677861" y="1720395"/>
          <a:ext cx="2161185" cy="1245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Approaches</a:t>
          </a:r>
          <a:endParaRPr lang="en-IN" sz="2800" b="1" kern="1200" dirty="0"/>
        </a:p>
      </dsp:txBody>
      <dsp:txXfrm>
        <a:off x="1738678" y="1781212"/>
        <a:ext cx="2039551" cy="1124199"/>
      </dsp:txXfrm>
    </dsp:sp>
    <dsp:sp modelId="{740CA7F4-3E34-41E9-8420-2F096064D3C8}">
      <dsp:nvSpPr>
        <dsp:cNvPr id="0" name=""/>
        <dsp:cNvSpPr/>
      </dsp:nvSpPr>
      <dsp:spPr>
        <a:xfrm rot="16111617">
          <a:off x="2433856" y="1419649"/>
          <a:ext cx="6016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69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37FAD-350F-480A-8975-84810609CD07}">
      <dsp:nvSpPr>
        <dsp:cNvPr id="0" name=""/>
        <dsp:cNvSpPr/>
      </dsp:nvSpPr>
      <dsp:spPr>
        <a:xfrm>
          <a:off x="1914733" y="203143"/>
          <a:ext cx="1600920" cy="915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Separate Software Layer</a:t>
          </a:r>
          <a:endParaRPr lang="en-IN" sz="1600" b="1" kern="1200" dirty="0"/>
        </a:p>
      </dsp:txBody>
      <dsp:txXfrm>
        <a:off x="1959437" y="247847"/>
        <a:ext cx="1511512" cy="826350"/>
      </dsp:txXfrm>
    </dsp:sp>
    <dsp:sp modelId="{ABB08BE5-60A0-425B-A9B9-21CFC7203342}">
      <dsp:nvSpPr>
        <dsp:cNvPr id="0" name=""/>
        <dsp:cNvSpPr/>
      </dsp:nvSpPr>
      <dsp:spPr>
        <a:xfrm rot="2182186">
          <a:off x="3579869" y="3040577"/>
          <a:ext cx="2507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756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9BD37-A858-47DC-9DD6-D51886B0C9CD}">
      <dsp:nvSpPr>
        <dsp:cNvPr id="0" name=""/>
        <dsp:cNvSpPr/>
      </dsp:nvSpPr>
      <dsp:spPr>
        <a:xfrm>
          <a:off x="3679193" y="3114926"/>
          <a:ext cx="1387444" cy="834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SQL access to NoSQL</a:t>
          </a:r>
          <a:endParaRPr lang="en-IN" sz="1700" b="1" kern="1200" dirty="0"/>
        </a:p>
      </dsp:txBody>
      <dsp:txXfrm>
        <a:off x="3719940" y="3155673"/>
        <a:ext cx="1305950" cy="753214"/>
      </dsp:txXfrm>
    </dsp:sp>
    <dsp:sp modelId="{872556F7-6EA9-4FE3-B999-2C2A8C80C656}">
      <dsp:nvSpPr>
        <dsp:cNvPr id="0" name=""/>
        <dsp:cNvSpPr/>
      </dsp:nvSpPr>
      <dsp:spPr>
        <a:xfrm rot="8702811">
          <a:off x="1631146" y="3040577"/>
          <a:ext cx="2595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549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4E74-D961-4B59-8AEC-2FF7179A153A}">
      <dsp:nvSpPr>
        <dsp:cNvPr id="0" name=""/>
        <dsp:cNvSpPr/>
      </dsp:nvSpPr>
      <dsp:spPr>
        <a:xfrm>
          <a:off x="360253" y="3114926"/>
          <a:ext cx="1394439" cy="8347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NoSQL in SQL</a:t>
          </a:r>
          <a:endParaRPr lang="en-IN" sz="1700" b="1" kern="1200" dirty="0"/>
        </a:p>
      </dsp:txBody>
      <dsp:txXfrm>
        <a:off x="401000" y="3155673"/>
        <a:ext cx="1312945" cy="75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D5882-4A53-428F-8C8A-D9D94A34187B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F647-0B2E-43A2-B201-A035DAFB3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8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AF647-0B2E-43A2-B201-A035DAFB3E9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8BC1-EB14-499D-95F5-A9942B8266D3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E16F-A8A2-4E9E-AFF2-2B6763E30CF7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50DB-FA06-44CD-85D7-7AA4799CBE02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EB7D-A87A-47E8-9A69-EED8C8C2C4F4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904B-0799-40DA-85F8-7D5DACF0456A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400E-531B-4EEE-A863-B167184C5B29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17D-894C-4DF5-8C34-DD7C1271DC1B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365A-D4C8-4BB0-A930-AF471DF082B0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8135-4595-47D6-8B53-D5447CB7180A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EAE4-6480-4876-AC64-49F2F1D291D9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1C9F-E907-4E4D-836C-D62C38E5B6BF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097456-AA08-476F-B40B-D91BC5B8018D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575" y="2202287"/>
            <a:ext cx="7315200" cy="1514298"/>
          </a:xfrm>
        </p:spPr>
        <p:txBody>
          <a:bodyPr/>
          <a:lstStyle/>
          <a:p>
            <a:pPr algn="ctr"/>
            <a:r>
              <a:rPr lang="en-IN" b="1" dirty="0" smtClean="0"/>
              <a:t>Hybrid Databases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409" y="3845998"/>
            <a:ext cx="7315200" cy="54569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The next generation of data management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0437" y="4767265"/>
            <a:ext cx="2267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IN" sz="2000" b="1" dirty="0" smtClean="0"/>
              <a:t>Presented By</a:t>
            </a:r>
          </a:p>
          <a:p>
            <a:pPr algn="r"/>
            <a:r>
              <a:rPr lang="en-IN" sz="2000" b="1" dirty="0" smtClean="0"/>
              <a:t>Sneha Shankar</a:t>
            </a:r>
          </a:p>
          <a:p>
            <a:pPr algn="r"/>
            <a:r>
              <a:rPr lang="en-IN" sz="2000" b="1" dirty="0" smtClean="0"/>
              <a:t>   MS in CS, UCLA</a:t>
            </a:r>
          </a:p>
          <a:p>
            <a:pPr algn="r"/>
            <a:r>
              <a:rPr lang="en-IN" sz="2000" b="1" dirty="0" smtClean="0"/>
              <a:t>UID - 404946026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854"/>
            <a:ext cx="3400023" cy="5370489"/>
          </a:xfrm>
        </p:spPr>
        <p:txBody>
          <a:bodyPr/>
          <a:lstStyle/>
          <a:p>
            <a:pPr algn="ctr"/>
            <a:r>
              <a:rPr lang="en-IN" b="1" dirty="0" smtClean="0"/>
              <a:t>Data</a:t>
            </a:r>
            <a:br>
              <a:rPr lang="en-IN" b="1" dirty="0" smtClean="0"/>
            </a:br>
            <a:r>
              <a:rPr lang="en-IN" b="1" dirty="0" smtClean="0"/>
              <a:t>Retrieval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89143" cy="512064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T1 = </a:t>
            </a:r>
            <a:r>
              <a:rPr lang="el-GR" dirty="0" smtClean="0">
                <a:solidFill>
                  <a:schemeClr val="tx1"/>
                </a:solidFill>
              </a:rPr>
              <a:t>ρ</a:t>
            </a:r>
            <a:r>
              <a:rPr lang="en-IN" baseline="-25000" dirty="0" smtClean="0">
                <a:solidFill>
                  <a:schemeClr val="tx1"/>
                </a:solidFill>
              </a:rPr>
              <a:t>T1  (id) </a:t>
            </a:r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π </a:t>
            </a:r>
            <a:r>
              <a:rPr lang="en-IN" baseline="-25000" dirty="0" smtClean="0">
                <a:solidFill>
                  <a:schemeClr val="tx1"/>
                </a:solidFill>
              </a:rPr>
              <a:t>vi </a:t>
            </a:r>
            <a:r>
              <a:rPr lang="en-IN" dirty="0" smtClean="0">
                <a:solidFill>
                  <a:schemeClr val="tx1"/>
                </a:solidFill>
              </a:rPr>
              <a:t>(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r>
              <a:rPr lang="en-IN" baseline="-25000" dirty="0" err="1" smtClean="0">
                <a:solidFill>
                  <a:schemeClr val="tx1"/>
                </a:solidFill>
              </a:rPr>
              <a:t>ki</a:t>
            </a:r>
            <a:r>
              <a:rPr lang="en-IN" baseline="-25000" dirty="0" smtClean="0">
                <a:solidFill>
                  <a:schemeClr val="tx1"/>
                </a:solidFill>
              </a:rPr>
              <a:t> = id</a:t>
            </a:r>
            <a:r>
              <a:rPr lang="en-IN" dirty="0" smtClean="0">
                <a:solidFill>
                  <a:schemeClr val="tx1"/>
                </a:solidFill>
              </a:rPr>
              <a:t> ( </a:t>
            </a:r>
            <a:r>
              <a:rPr lang="el-GR" dirty="0" smtClean="0">
                <a:solidFill>
                  <a:schemeClr val="tx1"/>
                </a:solidFill>
              </a:rPr>
              <a:t>ρ</a:t>
            </a:r>
            <a:r>
              <a:rPr lang="en-IN" baseline="-25000" dirty="0" err="1" smtClean="0">
                <a:solidFill>
                  <a:schemeClr val="tx1"/>
                </a:solidFill>
              </a:rPr>
              <a:t>Ti</a:t>
            </a:r>
            <a:r>
              <a:rPr lang="en-IN" baseline="-25000" dirty="0" smtClean="0">
                <a:solidFill>
                  <a:schemeClr val="tx1"/>
                </a:solidFill>
              </a:rPr>
              <a:t> ( </a:t>
            </a:r>
            <a:r>
              <a:rPr lang="en-IN" baseline="-25000" dirty="0" err="1" smtClean="0">
                <a:solidFill>
                  <a:schemeClr val="tx1"/>
                </a:solidFill>
              </a:rPr>
              <a:t>i</a:t>
            </a:r>
            <a:r>
              <a:rPr lang="en-IN" baseline="-25000" dirty="0" smtClean="0">
                <a:solidFill>
                  <a:schemeClr val="tx1"/>
                </a:solidFill>
              </a:rPr>
              <a:t>, </a:t>
            </a:r>
            <a:r>
              <a:rPr lang="en-IN" baseline="-25000" dirty="0" err="1" smtClean="0">
                <a:solidFill>
                  <a:schemeClr val="tx1"/>
                </a:solidFill>
              </a:rPr>
              <a:t>ki</a:t>
            </a:r>
            <a:r>
              <a:rPr lang="en-IN" baseline="-25000" dirty="0" smtClean="0">
                <a:solidFill>
                  <a:schemeClr val="tx1"/>
                </a:solidFill>
              </a:rPr>
              <a:t>, vi)</a:t>
            </a:r>
            <a:r>
              <a:rPr lang="en-IN" dirty="0" smtClean="0">
                <a:solidFill>
                  <a:schemeClr val="tx1"/>
                </a:solidFill>
              </a:rPr>
              <a:t> (T) ) ) )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T2 = </a:t>
            </a:r>
            <a:r>
              <a:rPr lang="el-GR" dirty="0">
                <a:solidFill>
                  <a:schemeClr val="tx1"/>
                </a:solidFill>
              </a:rPr>
              <a:t>ρ</a:t>
            </a:r>
            <a:r>
              <a:rPr lang="en-IN" baseline="-25000" dirty="0" smtClean="0">
                <a:solidFill>
                  <a:schemeClr val="tx1"/>
                </a:solidFill>
              </a:rPr>
              <a:t>T2  </a:t>
            </a:r>
            <a:r>
              <a:rPr lang="en-IN" baseline="-25000" dirty="0">
                <a:solidFill>
                  <a:schemeClr val="tx1"/>
                </a:solidFill>
              </a:rPr>
              <a:t>(</a:t>
            </a:r>
            <a:r>
              <a:rPr lang="en-IN" baseline="-25000" dirty="0" err="1" smtClean="0">
                <a:solidFill>
                  <a:schemeClr val="tx1"/>
                </a:solidFill>
              </a:rPr>
              <a:t>id,name</a:t>
            </a:r>
            <a:r>
              <a:rPr lang="en-IN" baseline="-25000" dirty="0" smtClean="0">
                <a:solidFill>
                  <a:schemeClr val="tx1"/>
                </a:solidFill>
              </a:rPr>
              <a:t>) </a:t>
            </a:r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π </a:t>
            </a:r>
            <a:r>
              <a:rPr lang="en-IN" baseline="-25000" dirty="0" err="1" smtClean="0">
                <a:solidFill>
                  <a:schemeClr val="tx1"/>
                </a:solidFill>
              </a:rPr>
              <a:t>vi,vn</a:t>
            </a:r>
            <a:r>
              <a:rPr lang="en-IN" baseline="-25000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IN" baseline="-25000" dirty="0" err="1">
                <a:solidFill>
                  <a:schemeClr val="tx1"/>
                </a:solidFill>
              </a:rPr>
              <a:t>ki</a:t>
            </a:r>
            <a:r>
              <a:rPr lang="en-IN" baseline="-25000" dirty="0">
                <a:solidFill>
                  <a:schemeClr val="tx1"/>
                </a:solidFill>
              </a:rPr>
              <a:t> </a:t>
            </a:r>
            <a:r>
              <a:rPr lang="en-IN" baseline="-25000" dirty="0" smtClean="0">
                <a:solidFill>
                  <a:schemeClr val="tx1"/>
                </a:solidFill>
              </a:rPr>
              <a:t>= id ^ </a:t>
            </a:r>
            <a:r>
              <a:rPr lang="en-IN" baseline="-25000" dirty="0" err="1" smtClean="0">
                <a:solidFill>
                  <a:schemeClr val="tx1"/>
                </a:solidFill>
              </a:rPr>
              <a:t>kn</a:t>
            </a:r>
            <a:r>
              <a:rPr lang="en-IN" baseline="-25000" dirty="0" smtClean="0">
                <a:solidFill>
                  <a:schemeClr val="tx1"/>
                </a:solidFill>
              </a:rPr>
              <a:t>=name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 </a:t>
            </a:r>
            <a:r>
              <a:rPr lang="el-GR" dirty="0">
                <a:solidFill>
                  <a:schemeClr val="tx1"/>
                </a:solidFill>
              </a:rPr>
              <a:t>ρ</a:t>
            </a:r>
            <a:r>
              <a:rPr lang="en-IN" baseline="-25000" dirty="0" err="1">
                <a:solidFill>
                  <a:schemeClr val="tx1"/>
                </a:solidFill>
              </a:rPr>
              <a:t>Ti</a:t>
            </a:r>
            <a:r>
              <a:rPr lang="en-IN" baseline="-25000" dirty="0">
                <a:solidFill>
                  <a:schemeClr val="tx1"/>
                </a:solidFill>
              </a:rPr>
              <a:t> ( </a:t>
            </a:r>
            <a:r>
              <a:rPr lang="en-IN" baseline="-25000" dirty="0" err="1">
                <a:solidFill>
                  <a:schemeClr val="tx1"/>
                </a:solidFill>
              </a:rPr>
              <a:t>i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>
                <a:solidFill>
                  <a:schemeClr val="tx1"/>
                </a:solidFill>
              </a:rPr>
              <a:t>ki</a:t>
            </a:r>
            <a:r>
              <a:rPr lang="en-IN" baseline="-25000" dirty="0">
                <a:solidFill>
                  <a:schemeClr val="tx1"/>
                </a:solidFill>
              </a:rPr>
              <a:t>, vi)</a:t>
            </a:r>
            <a:r>
              <a:rPr lang="en-IN" dirty="0">
                <a:solidFill>
                  <a:schemeClr val="tx1"/>
                </a:solidFill>
              </a:rPr>
              <a:t> (T) ⋈ 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ρ</a:t>
            </a:r>
            <a:r>
              <a:rPr lang="en-IN" baseline="-25000" dirty="0" err="1" smtClean="0">
                <a:solidFill>
                  <a:schemeClr val="tx1"/>
                </a:solidFill>
              </a:rPr>
              <a:t>Tn</a:t>
            </a:r>
            <a:r>
              <a:rPr lang="en-IN" baseline="-25000" dirty="0" smtClean="0">
                <a:solidFill>
                  <a:schemeClr val="tx1"/>
                </a:solidFill>
              </a:rPr>
              <a:t>( </a:t>
            </a:r>
            <a:r>
              <a:rPr lang="en-IN" baseline="-25000" dirty="0" err="1">
                <a:solidFill>
                  <a:schemeClr val="tx1"/>
                </a:solidFill>
              </a:rPr>
              <a:t>i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 smtClean="0">
                <a:solidFill>
                  <a:schemeClr val="tx1"/>
                </a:solidFill>
              </a:rPr>
              <a:t>kn</a:t>
            </a:r>
            <a:r>
              <a:rPr lang="en-IN" baseline="-25000" dirty="0" smtClean="0">
                <a:solidFill>
                  <a:schemeClr val="tx1"/>
                </a:solidFill>
              </a:rPr>
              <a:t>, </a:t>
            </a:r>
            <a:r>
              <a:rPr lang="en-IN" baseline="-25000" dirty="0" err="1" smtClean="0">
                <a:solidFill>
                  <a:schemeClr val="tx1"/>
                </a:solidFill>
              </a:rPr>
              <a:t>vn</a:t>
            </a:r>
            <a:r>
              <a:rPr lang="en-IN" baseline="-25000" dirty="0" smtClean="0">
                <a:solidFill>
                  <a:schemeClr val="tx1"/>
                </a:solidFill>
              </a:rPr>
              <a:t>)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smtClean="0">
                <a:solidFill>
                  <a:schemeClr val="tx1"/>
                </a:solidFill>
              </a:rPr>
              <a:t>T) ) </a:t>
            </a:r>
            <a:r>
              <a:rPr lang="en-IN" dirty="0">
                <a:solidFill>
                  <a:schemeClr val="tx1"/>
                </a:solidFill>
              </a:rPr>
              <a:t>) 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T3= </a:t>
            </a:r>
            <a:r>
              <a:rPr lang="el-GR" dirty="0">
                <a:solidFill>
                  <a:schemeClr val="tx1"/>
                </a:solidFill>
              </a:rPr>
              <a:t>ρ</a:t>
            </a:r>
            <a:r>
              <a:rPr lang="en-IN" baseline="-25000" dirty="0" smtClean="0">
                <a:solidFill>
                  <a:schemeClr val="tx1"/>
                </a:solidFill>
              </a:rPr>
              <a:t>T3  </a:t>
            </a:r>
            <a:r>
              <a:rPr lang="en-IN" baseline="-25000" dirty="0">
                <a:solidFill>
                  <a:schemeClr val="tx1"/>
                </a:solidFill>
              </a:rPr>
              <a:t>(</a:t>
            </a:r>
            <a:r>
              <a:rPr lang="en-IN" baseline="-25000" dirty="0" err="1" smtClean="0">
                <a:solidFill>
                  <a:schemeClr val="tx1"/>
                </a:solidFill>
              </a:rPr>
              <a:t>id,name,age</a:t>
            </a:r>
            <a:r>
              <a:rPr lang="en-IN" baseline="-25000" dirty="0" smtClean="0">
                <a:solidFill>
                  <a:schemeClr val="tx1"/>
                </a:solidFill>
              </a:rPr>
              <a:t>) 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π </a:t>
            </a:r>
            <a:r>
              <a:rPr lang="en-IN" baseline="-25000" dirty="0" err="1" smtClean="0">
                <a:solidFill>
                  <a:schemeClr val="tx1"/>
                </a:solidFill>
              </a:rPr>
              <a:t>vi,vn,va</a:t>
            </a:r>
            <a:r>
              <a:rPr lang="en-IN" baseline="-25000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IN" baseline="-25000" dirty="0" err="1">
                <a:solidFill>
                  <a:schemeClr val="tx1"/>
                </a:solidFill>
              </a:rPr>
              <a:t>ki</a:t>
            </a:r>
            <a:r>
              <a:rPr lang="en-IN" baseline="-25000" dirty="0">
                <a:solidFill>
                  <a:schemeClr val="tx1"/>
                </a:solidFill>
              </a:rPr>
              <a:t> = id ^ </a:t>
            </a:r>
            <a:r>
              <a:rPr lang="en-IN" baseline="-25000" dirty="0" err="1" smtClean="0">
                <a:solidFill>
                  <a:schemeClr val="tx1"/>
                </a:solidFill>
              </a:rPr>
              <a:t>kn</a:t>
            </a:r>
            <a:r>
              <a:rPr lang="en-IN" baseline="-25000" dirty="0" smtClean="0">
                <a:solidFill>
                  <a:schemeClr val="tx1"/>
                </a:solidFill>
              </a:rPr>
              <a:t>=name ^ </a:t>
            </a:r>
            <a:r>
              <a:rPr lang="en-IN" baseline="-25000" dirty="0" err="1" smtClean="0">
                <a:solidFill>
                  <a:schemeClr val="tx1"/>
                </a:solidFill>
              </a:rPr>
              <a:t>ka</a:t>
            </a:r>
            <a:r>
              <a:rPr lang="en-IN" baseline="-25000" dirty="0" smtClean="0">
                <a:solidFill>
                  <a:schemeClr val="tx1"/>
                </a:solidFill>
              </a:rPr>
              <a:t>=age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 </a:t>
            </a:r>
            <a:r>
              <a:rPr lang="el-GR" dirty="0">
                <a:solidFill>
                  <a:schemeClr val="tx1"/>
                </a:solidFill>
              </a:rPr>
              <a:t>ρ</a:t>
            </a:r>
            <a:r>
              <a:rPr lang="en-IN" baseline="-25000" dirty="0" err="1">
                <a:solidFill>
                  <a:schemeClr val="tx1"/>
                </a:solidFill>
              </a:rPr>
              <a:t>Ti</a:t>
            </a:r>
            <a:r>
              <a:rPr lang="en-IN" baseline="-25000" dirty="0">
                <a:solidFill>
                  <a:schemeClr val="tx1"/>
                </a:solidFill>
              </a:rPr>
              <a:t> ( </a:t>
            </a:r>
            <a:r>
              <a:rPr lang="en-IN" baseline="-25000" dirty="0" err="1">
                <a:solidFill>
                  <a:schemeClr val="tx1"/>
                </a:solidFill>
              </a:rPr>
              <a:t>i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>
                <a:solidFill>
                  <a:schemeClr val="tx1"/>
                </a:solidFill>
              </a:rPr>
              <a:t>ki</a:t>
            </a:r>
            <a:r>
              <a:rPr lang="en-IN" baseline="-25000" dirty="0">
                <a:solidFill>
                  <a:schemeClr val="tx1"/>
                </a:solidFill>
              </a:rPr>
              <a:t>, vi)</a:t>
            </a:r>
            <a:r>
              <a:rPr lang="en-IN" dirty="0">
                <a:solidFill>
                  <a:schemeClr val="tx1"/>
                </a:solidFill>
              </a:rPr>
              <a:t> (T) ⋈ </a:t>
            </a:r>
            <a:r>
              <a:rPr lang="el-GR" dirty="0" smtClean="0">
                <a:solidFill>
                  <a:schemeClr val="tx1"/>
                </a:solidFill>
              </a:rPr>
              <a:t>ρ</a:t>
            </a:r>
            <a:r>
              <a:rPr lang="en-IN" baseline="-25000" dirty="0" err="1">
                <a:solidFill>
                  <a:schemeClr val="tx1"/>
                </a:solidFill>
              </a:rPr>
              <a:t>Tn</a:t>
            </a:r>
            <a:r>
              <a:rPr lang="en-IN" baseline="-25000" dirty="0">
                <a:solidFill>
                  <a:schemeClr val="tx1"/>
                </a:solidFill>
              </a:rPr>
              <a:t>( </a:t>
            </a:r>
            <a:r>
              <a:rPr lang="en-IN" baseline="-25000" dirty="0" err="1">
                <a:solidFill>
                  <a:schemeClr val="tx1"/>
                </a:solidFill>
              </a:rPr>
              <a:t>i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>
                <a:solidFill>
                  <a:schemeClr val="tx1"/>
                </a:solidFill>
              </a:rPr>
              <a:t>kn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>
                <a:solidFill>
                  <a:schemeClr val="tx1"/>
                </a:solidFill>
              </a:rPr>
              <a:t>vn</a:t>
            </a:r>
            <a:r>
              <a:rPr lang="en-IN" baseline="-25000" dirty="0">
                <a:solidFill>
                  <a:schemeClr val="tx1"/>
                </a:solidFill>
              </a:rPr>
              <a:t>)</a:t>
            </a:r>
            <a:r>
              <a:rPr lang="en-IN" dirty="0">
                <a:solidFill>
                  <a:schemeClr val="tx1"/>
                </a:solidFill>
              </a:rPr>
              <a:t> (T) ⋈ </a:t>
            </a:r>
            <a:r>
              <a:rPr lang="el-GR" dirty="0" smtClean="0">
                <a:solidFill>
                  <a:schemeClr val="tx1"/>
                </a:solidFill>
              </a:rPr>
              <a:t>ρ</a:t>
            </a:r>
            <a:r>
              <a:rPr lang="en-IN" baseline="-25000" dirty="0" smtClean="0">
                <a:solidFill>
                  <a:schemeClr val="tx1"/>
                </a:solidFill>
              </a:rPr>
              <a:t>Ta( </a:t>
            </a:r>
            <a:r>
              <a:rPr lang="en-IN" baseline="-25000" dirty="0" err="1">
                <a:solidFill>
                  <a:schemeClr val="tx1"/>
                </a:solidFill>
              </a:rPr>
              <a:t>i</a:t>
            </a:r>
            <a:r>
              <a:rPr lang="en-IN" baseline="-25000" dirty="0">
                <a:solidFill>
                  <a:schemeClr val="tx1"/>
                </a:solidFill>
              </a:rPr>
              <a:t>, </a:t>
            </a:r>
            <a:r>
              <a:rPr lang="en-IN" baseline="-25000" dirty="0" err="1" smtClean="0">
                <a:solidFill>
                  <a:schemeClr val="tx1"/>
                </a:solidFill>
              </a:rPr>
              <a:t>ka</a:t>
            </a:r>
            <a:r>
              <a:rPr lang="en-IN" baseline="-25000" dirty="0" smtClean="0">
                <a:solidFill>
                  <a:schemeClr val="tx1"/>
                </a:solidFill>
              </a:rPr>
              <a:t>, </a:t>
            </a:r>
            <a:r>
              <a:rPr lang="en-IN" baseline="-25000" dirty="0" err="1" smtClean="0">
                <a:solidFill>
                  <a:schemeClr val="tx1"/>
                </a:solidFill>
              </a:rPr>
              <a:t>va</a:t>
            </a:r>
            <a:r>
              <a:rPr lang="en-IN" baseline="-25000" dirty="0" smtClean="0">
                <a:solidFill>
                  <a:schemeClr val="tx1"/>
                </a:solidFill>
              </a:rPr>
              <a:t>)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(T) </a:t>
            </a:r>
            <a:r>
              <a:rPr lang="en-IN" dirty="0" smtClean="0">
                <a:solidFill>
                  <a:schemeClr val="tx1"/>
                </a:solidFill>
              </a:rPr>
              <a:t>) </a:t>
            </a:r>
            <a:r>
              <a:rPr lang="en-IN" dirty="0">
                <a:solidFill>
                  <a:schemeClr val="tx1"/>
                </a:solidFill>
              </a:rPr>
              <a:t>) 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 descr="\bowti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67" y="3612563"/>
            <a:ext cx="1077872" cy="1272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019" y="3599620"/>
            <a:ext cx="1709730" cy="1285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749" y="3599620"/>
            <a:ext cx="2209919" cy="1209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071" y="3612562"/>
            <a:ext cx="1918053" cy="20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Query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Inspired by SPARQL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Follows the basic graph pattern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basic graph pattern is a set of RDF-like triples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Can contain variables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Values are bound to the variables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81" y="4247350"/>
            <a:ext cx="2313457" cy="1576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2741" y="4409716"/>
            <a:ext cx="214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 ?</a:t>
            </a:r>
            <a:r>
              <a:rPr lang="en-IN" dirty="0" err="1" smtClean="0"/>
              <a:t>i</a:t>
            </a:r>
            <a:r>
              <a:rPr lang="en-IN" dirty="0" smtClean="0"/>
              <a:t>, name, ?name ),</a:t>
            </a:r>
          </a:p>
          <a:p>
            <a:r>
              <a:rPr lang="en-IN" dirty="0" smtClean="0"/>
              <a:t>( ?</a:t>
            </a:r>
            <a:r>
              <a:rPr lang="en-IN" dirty="0" err="1" smtClean="0"/>
              <a:t>i</a:t>
            </a:r>
            <a:r>
              <a:rPr lang="en-IN" dirty="0" smtClean="0"/>
              <a:t>, name, ?j ),</a:t>
            </a:r>
          </a:p>
          <a:p>
            <a:r>
              <a:rPr lang="en-IN" dirty="0" smtClean="0"/>
              <a:t>( ?j,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dirty="0" smtClean="0"/>
              <a:t>, ?f ),</a:t>
            </a:r>
          </a:p>
          <a:p>
            <a:r>
              <a:rPr lang="en-IN" dirty="0" smtClean="0"/>
              <a:t>( ?j,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dirty="0" smtClean="0"/>
              <a:t>, ?s 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594331" y="4409716"/>
            <a:ext cx="2076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 </a:t>
            </a:r>
            <a:r>
              <a:rPr lang="en-IN" dirty="0" smtClean="0"/>
              <a:t>#</a:t>
            </a:r>
            <a:r>
              <a:rPr lang="en-IN" dirty="0" err="1" smtClean="0"/>
              <a:t>i</a:t>
            </a:r>
            <a:r>
              <a:rPr lang="en-IN" dirty="0"/>
              <a:t>, name, ?name ),</a:t>
            </a:r>
          </a:p>
          <a:p>
            <a:r>
              <a:rPr lang="en-IN" dirty="0"/>
              <a:t>( </a:t>
            </a:r>
            <a:r>
              <a:rPr lang="en-IN" dirty="0" smtClean="0"/>
              <a:t>#</a:t>
            </a:r>
            <a:r>
              <a:rPr lang="en-IN" dirty="0" err="1" smtClean="0"/>
              <a:t>i</a:t>
            </a:r>
            <a:r>
              <a:rPr lang="en-IN" dirty="0"/>
              <a:t>, name, </a:t>
            </a:r>
            <a:r>
              <a:rPr lang="en-IN" dirty="0" smtClean="0"/>
              <a:t>#j </a:t>
            </a:r>
            <a:r>
              <a:rPr lang="en-IN" dirty="0"/>
              <a:t>),</a:t>
            </a:r>
          </a:p>
          <a:p>
            <a:r>
              <a:rPr lang="en-IN" dirty="0"/>
              <a:t>( </a:t>
            </a:r>
            <a:r>
              <a:rPr lang="en-IN" dirty="0" smtClean="0"/>
              <a:t>#j</a:t>
            </a:r>
            <a:r>
              <a:rPr lang="en-IN" dirty="0"/>
              <a:t>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dirty="0"/>
              <a:t>, ?f ),</a:t>
            </a:r>
          </a:p>
          <a:p>
            <a:r>
              <a:rPr lang="en-IN" dirty="0"/>
              <a:t>( </a:t>
            </a:r>
            <a:r>
              <a:rPr lang="en-IN" dirty="0" smtClean="0"/>
              <a:t>#j</a:t>
            </a:r>
            <a:r>
              <a:rPr lang="en-IN" dirty="0"/>
              <a:t>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dirty="0"/>
              <a:t>, ?s )</a:t>
            </a:r>
          </a:p>
          <a:p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78828" y="5009881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18997" y="5009880"/>
            <a:ext cx="80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4097"/>
            <a:ext cx="3361385" cy="5383368"/>
          </a:xfrm>
        </p:spPr>
        <p:txBody>
          <a:bodyPr/>
          <a:lstStyle/>
          <a:p>
            <a:pPr algn="ctr"/>
            <a:r>
              <a:rPr lang="en-IN" b="1" dirty="0" smtClean="0"/>
              <a:t>Collaboration with 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996825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Select r.name FROM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NoSQL (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   name: ?name,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grades: (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  0: ?f,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  1: ?s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)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) AS r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WHERE </a:t>
            </a:r>
            <a:r>
              <a:rPr lang="en-IN" dirty="0" err="1" smtClean="0">
                <a:solidFill>
                  <a:schemeClr val="tx1"/>
                </a:solidFill>
              </a:rPr>
              <a:t>r.f</a:t>
            </a:r>
            <a:r>
              <a:rPr lang="en-IN" dirty="0" smtClean="0">
                <a:solidFill>
                  <a:schemeClr val="tx1"/>
                </a:solidFill>
              </a:rPr>
              <a:t> = 8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Allows easy transformation to SQL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Provides isolation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Architectural Overview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95" y="992034"/>
            <a:ext cx="8040667" cy="4864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108"/>
            <a:ext cx="3335627" cy="5120639"/>
          </a:xfrm>
        </p:spPr>
        <p:txBody>
          <a:bodyPr/>
          <a:lstStyle/>
          <a:p>
            <a:pPr algn="ctr"/>
            <a:r>
              <a:rPr lang="en-IN" b="1" dirty="0" smtClean="0"/>
              <a:t>Drawbacks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If NoSQL data streamed at query time, then:</a:t>
            </a:r>
          </a:p>
          <a:p>
            <a:pPr lvl="1"/>
            <a:r>
              <a:rPr lang="en-IN" b="1" dirty="0" smtClean="0">
                <a:solidFill>
                  <a:schemeClr val="tx1"/>
                </a:solidFill>
              </a:rPr>
              <a:t>Query atomicity violation: </a:t>
            </a:r>
            <a:r>
              <a:rPr lang="en-IN" dirty="0" smtClean="0">
                <a:solidFill>
                  <a:schemeClr val="tx1"/>
                </a:solidFill>
              </a:rPr>
              <a:t>Unavailability of NoSQL DB can lead to an empty relation F</a:t>
            </a:r>
          </a:p>
          <a:p>
            <a:pPr lvl="1"/>
            <a:r>
              <a:rPr lang="en-IN" b="1" dirty="0" smtClean="0">
                <a:solidFill>
                  <a:schemeClr val="tx1"/>
                </a:solidFill>
              </a:rPr>
              <a:t>Inconsistent query result:</a:t>
            </a:r>
            <a:r>
              <a:rPr lang="en-IN" dirty="0" smtClean="0">
                <a:solidFill>
                  <a:schemeClr val="tx1"/>
                </a:solidFill>
              </a:rPr>
              <a:t> If any user modifies the NoSQL data during streaming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If NoSQL data not streamed at query time, then: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What amount of NoSQL data is SQL capable of storing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SQL Access</a:t>
            </a:r>
            <a:br>
              <a:rPr lang="en-IN" b="1" dirty="0" smtClean="0"/>
            </a:br>
            <a:r>
              <a:rPr lang="en-IN" b="1" dirty="0" smtClean="0"/>
              <a:t> to NoSQL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What is it?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Generalizable SQL query interface for both relational and NoSQL systems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Will support SQL querying of NoSQL systems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Unity: Integration and Virtualization system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Motivation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To overcome the drawbacks of the previous approach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Primary reasons: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SQL is a standardized language allowing portability between systems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assive existing knowledge base of database developers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SQL is a declarative language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Enables NoSQL’s interaction with other enterprise systems (using SQL and JDBC/ODBC)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Unity </a:t>
            </a:r>
            <a:br>
              <a:rPr lang="en-IN" b="1" dirty="0" smtClean="0"/>
            </a:br>
            <a:r>
              <a:rPr lang="en-IN" b="1" dirty="0" smtClean="0"/>
              <a:t>Architecture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1" y="711713"/>
            <a:ext cx="5409126" cy="51352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Unity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Query Optimizer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Separates out the operators of each 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Pushes down as much of the computation as possible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Plans optimal ordering of joins to combine data retrieved from sources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Techniques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Push-down filters: A selection operator is pushed down for execution on a 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Join ordering: Uses a cost-based optimizer.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Joins across systems have a higher priority than within a 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Push-down, staged join:  Used generally across two systems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Retrieves the rows from one join result and uses it to modify the query to other source.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Execution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Customer (</a:t>
            </a:r>
            <a:r>
              <a:rPr lang="en-IN" dirty="0" err="1" smtClean="0">
                <a:solidFill>
                  <a:schemeClr val="tx1"/>
                </a:solidFill>
              </a:rPr>
              <a:t>cid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cname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addr.street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addr.city</a:t>
            </a:r>
            <a:r>
              <a:rPr lang="en-IN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{“cid”:1, “</a:t>
            </a:r>
            <a:r>
              <a:rPr lang="en-IN" dirty="0" err="1" smtClean="0">
                <a:solidFill>
                  <a:schemeClr val="tx1"/>
                </a:solidFill>
              </a:rPr>
              <a:t>cname</a:t>
            </a:r>
            <a:r>
              <a:rPr lang="en-IN" dirty="0" smtClean="0">
                <a:solidFill>
                  <a:schemeClr val="tx1"/>
                </a:solidFill>
              </a:rPr>
              <a:t>”:”Fred”, “address”: {“street”: ”Main”, “city”:  “New York”} }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Orders(</a:t>
            </a:r>
            <a:r>
              <a:rPr lang="en-IN" dirty="0" err="1" smtClean="0">
                <a:solidFill>
                  <a:schemeClr val="tx1"/>
                </a:solidFill>
              </a:rPr>
              <a:t>oid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cid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err="1" smtClean="0">
                <a:solidFill>
                  <a:schemeClr val="tx1"/>
                </a:solidFill>
              </a:rPr>
              <a:t>odate</a:t>
            </a:r>
            <a:r>
              <a:rPr lang="en-IN" dirty="0" smtClean="0">
                <a:solidFill>
                  <a:schemeClr val="tx1"/>
                </a:solidFill>
              </a:rPr>
              <a:t>, total)  	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(100, 1, ‘2017-11-10’, 35.45)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Total number of all orders for ‘Fred’ since January 1</a:t>
            </a:r>
            <a:r>
              <a:rPr lang="en-IN" baseline="30000" dirty="0" smtClean="0">
                <a:solidFill>
                  <a:schemeClr val="tx1"/>
                </a:solidFill>
              </a:rPr>
              <a:t>st</a:t>
            </a:r>
            <a:r>
              <a:rPr lang="en-IN" dirty="0" smtClean="0">
                <a:solidFill>
                  <a:schemeClr val="tx1"/>
                </a:solidFill>
              </a:rPr>
              <a:t>, 2017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SELECT SUM(total) as </a:t>
            </a:r>
            <a:r>
              <a:rPr lang="en-IN" dirty="0" err="1" smtClean="0">
                <a:solidFill>
                  <a:schemeClr val="tx1"/>
                </a:solidFill>
              </a:rPr>
              <a:t>totalAmount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FROM </a:t>
            </a:r>
            <a:r>
              <a:rPr lang="en-IN" dirty="0" err="1" smtClean="0">
                <a:solidFill>
                  <a:schemeClr val="tx1"/>
                </a:solidFill>
              </a:rPr>
              <a:t>mongo.customer</a:t>
            </a:r>
            <a:r>
              <a:rPr lang="en-IN" dirty="0" smtClean="0">
                <a:solidFill>
                  <a:schemeClr val="tx1"/>
                </a:solidFill>
              </a:rPr>
              <a:t> C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INNER JOIN </a:t>
            </a:r>
            <a:r>
              <a:rPr lang="en-IN" dirty="0" err="1" smtClean="0">
                <a:solidFill>
                  <a:schemeClr val="tx1"/>
                </a:solidFill>
              </a:rPr>
              <a:t>mysql.orders</a:t>
            </a:r>
            <a:r>
              <a:rPr lang="en-IN" dirty="0" smtClean="0">
                <a:solidFill>
                  <a:schemeClr val="tx1"/>
                </a:solidFill>
              </a:rPr>
              <a:t> O ON </a:t>
            </a:r>
            <a:r>
              <a:rPr lang="en-IN" dirty="0" err="1" smtClean="0">
                <a:solidFill>
                  <a:schemeClr val="tx1"/>
                </a:solidFill>
              </a:rPr>
              <a:t>C.cid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  <a:r>
              <a:rPr lang="en-IN" dirty="0" err="1" smtClean="0">
                <a:solidFill>
                  <a:schemeClr val="tx1"/>
                </a:solidFill>
              </a:rPr>
              <a:t>O.cid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WHERE C.name = ‘Fred’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And </a:t>
            </a:r>
            <a:r>
              <a:rPr lang="en-IN" dirty="0" err="1" smtClean="0">
                <a:solidFill>
                  <a:schemeClr val="tx1"/>
                </a:solidFill>
              </a:rPr>
              <a:t>O.odate</a:t>
            </a:r>
            <a:r>
              <a:rPr lang="en-IN" dirty="0" smtClean="0">
                <a:solidFill>
                  <a:schemeClr val="tx1"/>
                </a:solidFill>
              </a:rPr>
              <a:t> &gt; ‘2017-01-01’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Query Execution Plan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35885" y="862885"/>
            <a:ext cx="40066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sz="1900" dirty="0" smtClean="0"/>
              <a:t>SQL </a:t>
            </a:r>
            <a:r>
              <a:rPr lang="en-IN" sz="1900" dirty="0"/>
              <a:t>queries executed by each source</a:t>
            </a:r>
            <a:r>
              <a:rPr lang="en-IN" sz="1900" dirty="0" smtClean="0"/>
              <a:t>:</a:t>
            </a:r>
          </a:p>
          <a:p>
            <a:endParaRPr lang="en-I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MongoDB</a:t>
            </a:r>
          </a:p>
          <a:p>
            <a:r>
              <a:rPr lang="en-IN" sz="1900" dirty="0"/>
              <a:t>SELECT </a:t>
            </a:r>
            <a:r>
              <a:rPr lang="en-IN" sz="1900" dirty="0" err="1"/>
              <a:t>cid</a:t>
            </a:r>
            <a:r>
              <a:rPr lang="en-IN" sz="1900" dirty="0"/>
              <a:t> from customer WHERE </a:t>
            </a:r>
            <a:r>
              <a:rPr lang="en-IN" sz="1900" dirty="0" err="1"/>
              <a:t>cname</a:t>
            </a:r>
            <a:r>
              <a:rPr lang="en-IN" sz="1900" dirty="0"/>
              <a:t> = ‘Fred’</a:t>
            </a:r>
          </a:p>
          <a:p>
            <a:endParaRPr lang="en-IN" sz="1900" dirty="0" smtClean="0"/>
          </a:p>
          <a:p>
            <a:endParaRPr lang="en-I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Mongo JSON query format:</a:t>
            </a:r>
          </a:p>
          <a:p>
            <a:r>
              <a:rPr lang="en-IN" sz="1900" dirty="0" err="1" smtClean="0"/>
              <a:t>db.customer.find</a:t>
            </a:r>
            <a:r>
              <a:rPr lang="en-IN" sz="1900" dirty="0" smtClean="0"/>
              <a:t> ( {“</a:t>
            </a:r>
            <a:r>
              <a:rPr lang="en-IN" sz="1900" dirty="0" err="1"/>
              <a:t>cname</a:t>
            </a:r>
            <a:r>
              <a:rPr lang="en-IN" sz="1900" dirty="0"/>
              <a:t>”:”Fred”}, {“cid”:1})</a:t>
            </a:r>
          </a:p>
          <a:p>
            <a:endParaRPr lang="en-IN" sz="1900" dirty="0" smtClean="0"/>
          </a:p>
          <a:p>
            <a:endParaRPr lang="en-I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MySQL</a:t>
            </a:r>
          </a:p>
          <a:p>
            <a:r>
              <a:rPr lang="en-IN" sz="1900" dirty="0"/>
              <a:t>SELECT </a:t>
            </a:r>
            <a:r>
              <a:rPr lang="en-IN" sz="1900" dirty="0" err="1"/>
              <a:t>cid</a:t>
            </a:r>
            <a:r>
              <a:rPr lang="en-IN" sz="1900" dirty="0"/>
              <a:t>, total FROM orders WHERE </a:t>
            </a:r>
            <a:r>
              <a:rPr lang="en-IN" sz="1900" dirty="0" err="1"/>
              <a:t>odate</a:t>
            </a:r>
            <a:r>
              <a:rPr lang="en-IN" sz="1900" dirty="0"/>
              <a:t> &gt; ‘2017-01-01’ and </a:t>
            </a:r>
            <a:r>
              <a:rPr lang="en-IN" sz="1900" dirty="0" err="1"/>
              <a:t>cid</a:t>
            </a:r>
            <a:r>
              <a:rPr lang="en-IN" sz="1900" dirty="0"/>
              <a:t> IN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99" y="1379148"/>
            <a:ext cx="4114286" cy="4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Overview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6577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Experimental </a:t>
            </a:r>
            <a:br>
              <a:rPr lang="en-IN" b="1" dirty="0" smtClean="0"/>
            </a:br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Database with 15k records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Unity has less than 15% overhead for most operations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only exception is INSERT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Insertion time is so low that overhead is more of a factor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Larger datasets with more users would show better performance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Relative overhead decreases as query time increases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08" y="864108"/>
            <a:ext cx="5812366" cy="21881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SQL access to NoSQL better than NoSQL in SQL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Systems like Unity, </a:t>
            </a:r>
            <a:r>
              <a:rPr lang="en-IN" dirty="0" err="1" smtClean="0">
                <a:solidFill>
                  <a:schemeClr val="tx1"/>
                </a:solidFill>
              </a:rPr>
              <a:t>SonarSQL</a:t>
            </a:r>
            <a:r>
              <a:rPr lang="en-IN" dirty="0" smtClean="0">
                <a:solidFill>
                  <a:schemeClr val="tx1"/>
                </a:solidFill>
              </a:rPr>
              <a:t> allow NoSQL standardization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UnityJDBC</a:t>
            </a:r>
            <a:r>
              <a:rPr lang="en-IN" dirty="0" smtClean="0">
                <a:solidFill>
                  <a:schemeClr val="tx1"/>
                </a:solidFill>
              </a:rPr>
              <a:t> allows MongoDB to interact with relational databases and enterprise reporting applications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Future Work: Benchmarking performance of other systems (e.g. Cassandra), Parallelizing for cluster environment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Roijackers</a:t>
            </a:r>
            <a:r>
              <a:rPr lang="en-IN" dirty="0">
                <a:solidFill>
                  <a:schemeClr val="tx1"/>
                </a:solidFill>
              </a:rPr>
              <a:t>, John, and G. Fletcher. "Bridging 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nosql</a:t>
            </a:r>
            <a:r>
              <a:rPr lang="en-IN" dirty="0">
                <a:solidFill>
                  <a:schemeClr val="tx1"/>
                </a:solidFill>
              </a:rPr>
              <a:t>." </a:t>
            </a:r>
            <a:r>
              <a:rPr lang="en-IN" i="1" dirty="0">
                <a:solidFill>
                  <a:schemeClr val="tx1"/>
                </a:solidFill>
              </a:rPr>
              <a:t>Master's thesis, Eindhoven University of Technology</a:t>
            </a:r>
            <a:r>
              <a:rPr lang="en-IN" dirty="0">
                <a:solidFill>
                  <a:schemeClr val="tx1"/>
                </a:solidFill>
              </a:rPr>
              <a:t> (2012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IN" dirty="0">
                <a:solidFill>
                  <a:schemeClr val="tx1"/>
                </a:solidFill>
              </a:rPr>
              <a:t>Lawrence, Ramon. "Integration and virtualization of relational SQL and NoSQL systems including MySQL and MongoDB." </a:t>
            </a:r>
            <a:r>
              <a:rPr lang="en-IN" i="1" dirty="0">
                <a:solidFill>
                  <a:schemeClr val="tx1"/>
                </a:solidFill>
              </a:rPr>
              <a:t>Computational Science and Computational Intelligence (CSCI), 2014 International Conference on</a:t>
            </a:r>
            <a:r>
              <a:rPr lang="en-IN" dirty="0">
                <a:solidFill>
                  <a:schemeClr val="tx1"/>
                </a:solidFill>
              </a:rPr>
              <a:t>. Vol. 1. IEEE, 2014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Rakesh Agrawal, Amit </a:t>
            </a:r>
            <a:r>
              <a:rPr lang="en-IN" dirty="0" err="1">
                <a:solidFill>
                  <a:schemeClr val="tx1"/>
                </a:solidFill>
              </a:rPr>
              <a:t>Somani</a:t>
            </a:r>
            <a:r>
              <a:rPr lang="en-IN" dirty="0">
                <a:solidFill>
                  <a:schemeClr val="tx1"/>
                </a:solidFill>
              </a:rPr>
              <a:t>, and </a:t>
            </a:r>
            <a:r>
              <a:rPr lang="en-IN" dirty="0" err="1">
                <a:solidFill>
                  <a:schemeClr val="tx1"/>
                </a:solidFill>
              </a:rPr>
              <a:t>Yirong</a:t>
            </a:r>
            <a:r>
              <a:rPr lang="en-IN" dirty="0">
                <a:solidFill>
                  <a:schemeClr val="tx1"/>
                </a:solidFill>
              </a:rPr>
              <a:t> Xu. Storage and querying of e-commerce </a:t>
            </a:r>
            <a:r>
              <a:rPr lang="en-IN" dirty="0" smtClean="0">
                <a:solidFill>
                  <a:schemeClr val="tx1"/>
                </a:solidFill>
              </a:rPr>
              <a:t>data. In </a:t>
            </a:r>
            <a:r>
              <a:rPr lang="en-IN" dirty="0">
                <a:solidFill>
                  <a:schemeClr val="tx1"/>
                </a:solidFill>
              </a:rPr>
              <a:t>Proceedings of the 27th VLDB Conference, VLDB ’01. VLDB Endowment, 2001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Sharma, </a:t>
            </a:r>
            <a:r>
              <a:rPr lang="en-IN" dirty="0" err="1">
                <a:solidFill>
                  <a:schemeClr val="tx1"/>
                </a:solidFill>
              </a:rPr>
              <a:t>Vatika</a:t>
            </a:r>
            <a:r>
              <a:rPr lang="en-IN" dirty="0">
                <a:solidFill>
                  <a:schemeClr val="tx1"/>
                </a:solidFill>
              </a:rPr>
              <a:t>, and </a:t>
            </a:r>
            <a:r>
              <a:rPr lang="en-IN" dirty="0" err="1">
                <a:solidFill>
                  <a:schemeClr val="tx1"/>
                </a:solidFill>
              </a:rPr>
              <a:t>Meenu</a:t>
            </a:r>
            <a:r>
              <a:rPr lang="en-IN" dirty="0">
                <a:solidFill>
                  <a:schemeClr val="tx1"/>
                </a:solidFill>
              </a:rPr>
              <a:t> Dave. "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nosql</a:t>
            </a:r>
            <a:r>
              <a:rPr lang="en-IN" dirty="0">
                <a:solidFill>
                  <a:schemeClr val="tx1"/>
                </a:solidFill>
              </a:rPr>
              <a:t> databases." </a:t>
            </a:r>
            <a:r>
              <a:rPr lang="en-IN" i="1" dirty="0">
                <a:solidFill>
                  <a:schemeClr val="tx1"/>
                </a:solidFill>
              </a:rPr>
              <a:t>International Journal of Advanced Research in Computer Science and Software Engineering</a:t>
            </a:r>
            <a:r>
              <a:rPr lang="en-IN" dirty="0">
                <a:solidFill>
                  <a:schemeClr val="tx1"/>
                </a:solidFill>
              </a:rPr>
              <a:t> 2.8 (2012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IN" dirty="0" err="1">
                <a:solidFill>
                  <a:schemeClr val="tx1"/>
                </a:solidFill>
              </a:rPr>
              <a:t>Rith</a:t>
            </a:r>
            <a:r>
              <a:rPr lang="en-IN" dirty="0">
                <a:solidFill>
                  <a:schemeClr val="tx1"/>
                </a:solidFill>
              </a:rPr>
              <a:t>, Julian, Philipp S. </a:t>
            </a:r>
            <a:r>
              <a:rPr lang="en-IN" dirty="0" err="1">
                <a:solidFill>
                  <a:schemeClr val="tx1"/>
                </a:solidFill>
              </a:rPr>
              <a:t>Lehmayr</a:t>
            </a:r>
            <a:r>
              <a:rPr lang="en-IN" dirty="0">
                <a:solidFill>
                  <a:schemeClr val="tx1"/>
                </a:solidFill>
              </a:rPr>
              <a:t>, and Klaus Meyer-Wegener. "Speaking in tongues: SQL access to NoSQL systems." </a:t>
            </a:r>
            <a:r>
              <a:rPr lang="en-IN" i="1" dirty="0">
                <a:solidFill>
                  <a:schemeClr val="tx1"/>
                </a:solidFill>
              </a:rPr>
              <a:t>Proceedings of the 29th Annual ACM Symposium on Applied Computing</a:t>
            </a:r>
            <a:r>
              <a:rPr lang="en-IN" dirty="0">
                <a:solidFill>
                  <a:schemeClr val="tx1"/>
                </a:solidFill>
              </a:rPr>
              <a:t>. ACM, 2014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https</a:t>
            </a:r>
            <a:r>
              <a:rPr lang="en-IN" dirty="0">
                <a:solidFill>
                  <a:schemeClr val="tx1"/>
                </a:solidFill>
              </a:rPr>
              <a:t>://www.youtube.com/watch?v=0jn7rydiF5k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Thank You 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 smtClean="0">
                <a:solidFill>
                  <a:schemeClr val="tx1"/>
                </a:solidFill>
              </a:rPr>
              <a:t>Questions ?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854"/>
            <a:ext cx="3449851" cy="5331851"/>
          </a:xfrm>
        </p:spPr>
        <p:txBody>
          <a:bodyPr/>
          <a:lstStyle/>
          <a:p>
            <a:pPr algn="ctr"/>
            <a:r>
              <a:rPr lang="en-IN" b="1" dirty="0" smtClean="0"/>
              <a:t>SQL </a:t>
            </a:r>
            <a:br>
              <a:rPr lang="en-IN" b="1" dirty="0" smtClean="0"/>
            </a:br>
            <a:r>
              <a:rPr lang="en-IN" b="1" dirty="0" smtClean="0"/>
              <a:t>v/s </a:t>
            </a:r>
            <a:br>
              <a:rPr lang="en-IN" b="1" dirty="0" smtClean="0"/>
            </a:br>
            <a:r>
              <a:rPr lang="en-IN" b="1" dirty="0" smtClean="0"/>
              <a:t>NoSQL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21" y="759854"/>
            <a:ext cx="8297505" cy="5331852"/>
          </a:xfrm>
        </p:spPr>
      </p:pic>
      <p:sp>
        <p:nvSpPr>
          <p:cNvPr id="5" name="TextBox 4"/>
          <p:cNvSpPr txBox="1"/>
          <p:nvPr/>
        </p:nvSpPr>
        <p:spPr>
          <a:xfrm>
            <a:off x="4207850" y="862227"/>
            <a:ext cx="21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Relational</a:t>
            </a:r>
            <a:endParaRPr lang="en-IN" sz="24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6896" y="86250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Non Relational</a:t>
            </a:r>
            <a:endParaRPr lang="en-IN" sz="2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7850" y="1230716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Structured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6896" y="1250584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Unstructured</a:t>
            </a:r>
            <a:endParaRPr lang="en-IN" sz="1600" b="1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850" y="2087036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Mature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7043" y="2052175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Emerging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703" y="1658876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Stable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76896" y="1644990"/>
            <a:ext cx="283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</a:rPr>
              <a:t>Scalable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Bridging </a:t>
            </a:r>
            <a:br>
              <a:rPr lang="en-IN" b="1" dirty="0" smtClean="0"/>
            </a:br>
            <a:r>
              <a:rPr lang="en-IN" b="1" dirty="0" smtClean="0"/>
              <a:t>SQL </a:t>
            </a:r>
            <a:br>
              <a:rPr lang="en-IN" b="1" dirty="0" smtClean="0"/>
            </a:br>
            <a:r>
              <a:rPr lang="en-IN" b="1" dirty="0" smtClean="0"/>
              <a:t>and </a:t>
            </a:r>
            <a:br>
              <a:rPr lang="en-IN" b="1" dirty="0" smtClean="0"/>
            </a:br>
            <a:r>
              <a:rPr lang="en-IN" b="1" dirty="0" smtClean="0"/>
              <a:t>NoSQL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The Need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Generally, only part of data is unstructured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Rest is relational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Example: E-Commerce company has product data and CRM data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What data storage should be used?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Obvious compromise: Relational + NoSQL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Challenges: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Extra programming to combine data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Application complexity increases and maintainability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The 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Division of data creates a gap </a:t>
            </a:r>
            <a:r>
              <a:rPr lang="en-IN" dirty="0">
                <a:solidFill>
                  <a:schemeClr val="tx1"/>
                </a:solidFill>
              </a:rPr>
              <a:t>in terms of Uniform Data </a:t>
            </a:r>
            <a:r>
              <a:rPr lang="en-IN" dirty="0" smtClean="0">
                <a:solidFill>
                  <a:schemeClr val="tx1"/>
                </a:solidFill>
              </a:rPr>
              <a:t>access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Goal:</a:t>
            </a:r>
            <a:r>
              <a:rPr lang="en-IN" dirty="0" smtClean="0">
                <a:solidFill>
                  <a:schemeClr val="tx1"/>
                </a:solidFill>
              </a:rPr>
              <a:t>  Bridge this gap between SQL and NoSQL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How to get the best of both worlds?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2" y="3084536"/>
            <a:ext cx="5352171" cy="3012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9790" y="549418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SQL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78240" y="5523083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NoSQL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65400" y="3424428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Hybrid Database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The Hybrid </a:t>
            </a:r>
            <a:br>
              <a:rPr lang="en-IN" b="1" dirty="0" smtClean="0"/>
            </a:br>
            <a:r>
              <a:rPr lang="en-IN" b="1" dirty="0" smtClean="0"/>
              <a:t>Database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868" y="2194559"/>
            <a:ext cx="4216219" cy="206393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13664562"/>
              </p:ext>
            </p:extLst>
          </p:nvPr>
        </p:nvGraphicFramePr>
        <p:xfrm>
          <a:off x="6765109" y="1254638"/>
          <a:ext cx="5426891" cy="4152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NoSQL in SQL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30" y="734095"/>
            <a:ext cx="7933739" cy="5589431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Triple Representation (</a:t>
            </a:r>
            <a:r>
              <a:rPr lang="en-IN" dirty="0" err="1" smtClean="0">
                <a:solidFill>
                  <a:schemeClr val="tx1"/>
                </a:solidFill>
              </a:rPr>
              <a:t>s,p,o</a:t>
            </a:r>
            <a:r>
              <a:rPr lang="en-IN" dirty="0" smtClean="0">
                <a:solidFill>
                  <a:schemeClr val="tx1"/>
                </a:solidFill>
              </a:rPr>
              <a:t>) i.e. (</a:t>
            </a:r>
            <a:r>
              <a:rPr lang="en-IN" dirty="0" err="1" smtClean="0">
                <a:solidFill>
                  <a:schemeClr val="tx1"/>
                </a:solidFill>
              </a:rPr>
              <a:t>id,key,value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E.g.: Bob’s age is 37 -&gt; {(</a:t>
            </a:r>
            <a:r>
              <a:rPr lang="en-IN" dirty="0" err="1" smtClean="0">
                <a:solidFill>
                  <a:schemeClr val="tx1"/>
                </a:solidFill>
              </a:rPr>
              <a:t>h,name,Bob</a:t>
            </a:r>
            <a:r>
              <a:rPr lang="en-IN" dirty="0" smtClean="0">
                <a:solidFill>
                  <a:schemeClr val="tx1"/>
                </a:solidFill>
              </a:rPr>
              <a:t>), (h,age,37)}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d = {name: Bob, age: 37,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courses: {code: 2IM91, grades: [8,6]}}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Relation F(id, key, value) in SQL </a:t>
            </a:r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Advantages: Standardization, </a:t>
            </a:r>
            <a:r>
              <a:rPr lang="en-IN" dirty="0" smtClean="0">
                <a:solidFill>
                  <a:schemeClr val="tx1"/>
                </a:solidFill>
              </a:rPr>
              <a:t>flexibility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30" y="2010182"/>
            <a:ext cx="2395471" cy="1243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30" y="1817670"/>
            <a:ext cx="1846340" cy="18763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392957" y="2755851"/>
            <a:ext cx="1565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172" y="3726856"/>
            <a:ext cx="2038255" cy="20982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8175685" y="4367284"/>
            <a:ext cx="1126453" cy="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853"/>
            <a:ext cx="3400023" cy="5422005"/>
          </a:xfrm>
        </p:spPr>
        <p:txBody>
          <a:bodyPr/>
          <a:lstStyle/>
          <a:p>
            <a:pPr algn="ctr"/>
            <a:r>
              <a:rPr lang="en-IN" b="1" dirty="0" smtClean="0"/>
              <a:t>Data Reconstruction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Triples of same (sub)structure are given the same id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To connect back, a triple is added whose value is the key of the nested key-value pair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Formal transformation: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Function 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IN" baseline="-25000" dirty="0" err="1" smtClean="0">
                <a:solidFill>
                  <a:schemeClr val="tx1"/>
                </a:solidFill>
              </a:rPr>
              <a:t>i</a:t>
            </a:r>
            <a:r>
              <a:rPr lang="en-IN" baseline="-25000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: to transform a key-value pair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Function </a:t>
            </a:r>
            <a:r>
              <a:rPr lang="el-GR" dirty="0" smtClean="0">
                <a:solidFill>
                  <a:schemeClr val="tx1"/>
                </a:solidFill>
              </a:rPr>
              <a:t>ψ</a:t>
            </a:r>
            <a:r>
              <a:rPr lang="en-IN" baseline="-25000" dirty="0" err="1" smtClean="0">
                <a:solidFill>
                  <a:schemeClr val="tx1"/>
                </a:solidFill>
              </a:rPr>
              <a:t>i</a:t>
            </a:r>
            <a:r>
              <a:rPr lang="en-IN" baseline="-25000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: expects a set of key-value pairs</a:t>
            </a:r>
          </a:p>
          <a:p>
            <a:pPr marL="50292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IN" dirty="0" smtClean="0"/>
          </a:p>
          <a:p>
            <a:pPr marL="502920" lvl="1" indent="0">
              <a:buNone/>
            </a:pPr>
            <a:endParaRPr lang="en-IN" dirty="0" smtClean="0"/>
          </a:p>
          <a:p>
            <a:pPr marL="50292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44" y="4082601"/>
            <a:ext cx="4455153" cy="13354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0350"/>
            <a:ext cx="3367826" cy="5444388"/>
          </a:xfrm>
        </p:spPr>
        <p:txBody>
          <a:bodyPr/>
          <a:lstStyle/>
          <a:p>
            <a:pPr algn="ctr"/>
            <a:r>
              <a:rPr lang="en-IN" b="1" dirty="0" smtClean="0"/>
              <a:t>Data Reconstruction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07409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s = { name : Bob, grades : [8, 6] } -&gt;  {name : Bob, grades : {0 : 8, 1: 6}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09" y="1721422"/>
            <a:ext cx="8010660" cy="40354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1573</TotalTime>
  <Words>1066</Words>
  <Application>Microsoft Office PowerPoint</Application>
  <PresentationFormat>Widescreen</PresentationFormat>
  <Paragraphs>240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 2</vt:lpstr>
      <vt:lpstr>Frame</vt:lpstr>
      <vt:lpstr>Hybrid Databases</vt:lpstr>
      <vt:lpstr>Overview</vt:lpstr>
      <vt:lpstr>SQL  v/s  NoSQL</vt:lpstr>
      <vt:lpstr>Bridging  SQL  and  NoSQL</vt:lpstr>
      <vt:lpstr>The Problem Statement</vt:lpstr>
      <vt:lpstr>The Hybrid  Database</vt:lpstr>
      <vt:lpstr>NoSQL in SQL</vt:lpstr>
      <vt:lpstr>Data Reconstruction</vt:lpstr>
      <vt:lpstr>Data Reconstruction</vt:lpstr>
      <vt:lpstr>Data Retrieval</vt:lpstr>
      <vt:lpstr>Query Language</vt:lpstr>
      <vt:lpstr>Collaboration with SQL</vt:lpstr>
      <vt:lpstr>Architectural Overview</vt:lpstr>
      <vt:lpstr>Drawbacks</vt:lpstr>
      <vt:lpstr>SQL Access  to NoSQL</vt:lpstr>
      <vt:lpstr>Unity  Architecture</vt:lpstr>
      <vt:lpstr>Unity Architecture</vt:lpstr>
      <vt:lpstr>Execution</vt:lpstr>
      <vt:lpstr>Query Execution Plan</vt:lpstr>
      <vt:lpstr>Experimental  Results</vt:lpstr>
      <vt:lpstr>Conclusion</vt:lpstr>
      <vt:lpstr>References</vt:lpstr>
      <vt:lpstr>Thank You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</dc:creator>
  <cp:lastModifiedBy>Sneha</cp:lastModifiedBy>
  <cp:revision>265</cp:revision>
  <dcterms:created xsi:type="dcterms:W3CDTF">2018-02-12T06:10:25Z</dcterms:created>
  <dcterms:modified xsi:type="dcterms:W3CDTF">2018-03-07T07:14:11Z</dcterms:modified>
</cp:coreProperties>
</file>