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2459ed0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2459ed0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2459ed08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2459ed08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2459ed08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2459ed08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459ed0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459ed0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2459ed08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2459ed08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2459ed08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2459ed08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2459ed08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2459ed08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2459ed08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2459ed08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99333" y="203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 u="sng">
                <a:latin typeface="Times New Roman"/>
                <a:ea typeface="Times New Roman"/>
                <a:cs typeface="Times New Roman"/>
                <a:sym typeface="Times New Roman"/>
              </a:rPr>
              <a:t>Medical Chatbot-  Project Progress</a:t>
            </a:r>
            <a:endParaRPr b="1" sz="42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7900" y="2693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FOR HEALTHCARE ASSISTANCE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: Sneha Shekhar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229303423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: Develop an AI powered chatbot for medical queries.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Key Technologies: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HuggingFace embeddings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Faiss CPU (Vector storage)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Mistral + Streamlit (Chat Interface)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Current Progress:</a:t>
            </a:r>
            <a:r>
              <a:rPr lang="en-GB">
                <a:solidFill>
                  <a:schemeClr val="dk1"/>
                </a:solidFill>
              </a:rPr>
              <a:t> Implementing core functionalities using open-source frameworks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are the key technologies?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5433">
                <a:solidFill>
                  <a:schemeClr val="dk1"/>
                </a:solidFill>
              </a:rPr>
              <a:t>HuggingFace Embeddings</a:t>
            </a:r>
            <a:r>
              <a:rPr lang="en-GB" sz="5433">
                <a:solidFill>
                  <a:schemeClr val="dk1"/>
                </a:solidFill>
              </a:rPr>
              <a:t> – A technique to convert text into numerical vectors (embeddings) using models from Hugging Face. These embeddings help the chatbot understand and compare the meaning of words or sentences.</a:t>
            </a:r>
            <a:br>
              <a:rPr lang="en-GB" sz="5433">
                <a:solidFill>
                  <a:schemeClr val="dk1"/>
                </a:solidFill>
              </a:rPr>
            </a:br>
            <a:endParaRPr sz="543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5433">
                <a:solidFill>
                  <a:schemeClr val="dk1"/>
                </a:solidFill>
              </a:rPr>
              <a:t>Faiss CPU (Vector Storage)</a:t>
            </a:r>
            <a:r>
              <a:rPr lang="en-GB" sz="5433">
                <a:solidFill>
                  <a:schemeClr val="dk1"/>
                </a:solidFill>
              </a:rPr>
              <a:t> – A library developed by Facebook AI for efficient similarity search. It stores embeddings and quickly finds the most relevant match when a query is given. The CPU version is optimized for standard computing without requiring a GPU.</a:t>
            </a:r>
            <a:br>
              <a:rPr lang="en-GB" sz="5433">
                <a:solidFill>
                  <a:schemeClr val="dk1"/>
                </a:solidFill>
              </a:rPr>
            </a:br>
            <a:endParaRPr sz="543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5433">
                <a:solidFill>
                  <a:schemeClr val="dk1"/>
                </a:solidFill>
              </a:rPr>
              <a:t>Mistral + Streamlit (Chat Interface)</a:t>
            </a:r>
            <a:r>
              <a:rPr lang="en-GB" sz="5433">
                <a:solidFill>
                  <a:schemeClr val="dk1"/>
                </a:solidFill>
              </a:rPr>
              <a:t> –</a:t>
            </a:r>
            <a:br>
              <a:rPr lang="en-GB" sz="5433">
                <a:solidFill>
                  <a:schemeClr val="dk1"/>
                </a:solidFill>
              </a:rPr>
            </a:br>
            <a:endParaRPr sz="5433">
              <a:solidFill>
                <a:schemeClr val="dk1"/>
              </a:solidFill>
            </a:endParaRPr>
          </a:p>
          <a:p>
            <a:pPr indent="-31485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5433">
                <a:solidFill>
                  <a:schemeClr val="dk1"/>
                </a:solidFill>
              </a:rPr>
              <a:t>Mistral</a:t>
            </a:r>
            <a:r>
              <a:rPr lang="en-GB" sz="5433">
                <a:solidFill>
                  <a:schemeClr val="dk1"/>
                </a:solidFill>
              </a:rPr>
              <a:t>: A lightweight, high-performance AI model used for generating responses in the chatbot.</a:t>
            </a:r>
            <a:endParaRPr sz="5433">
              <a:solidFill>
                <a:schemeClr val="dk1"/>
              </a:solidFill>
            </a:endParaRPr>
          </a:p>
          <a:p>
            <a:pPr indent="-31485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5433">
                <a:solidFill>
                  <a:schemeClr val="dk1"/>
                </a:solidFill>
              </a:rPr>
              <a:t>Streamlit</a:t>
            </a:r>
            <a:r>
              <a:rPr lang="en-GB" sz="5433">
                <a:solidFill>
                  <a:schemeClr val="dk1"/>
                </a:solidFill>
              </a:rPr>
              <a:t>: A Python-based web framework that helps create simple interactive user interfaces for AI applications, such as chatbots.</a:t>
            </a:r>
            <a:endParaRPr sz="5433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398"/>
              <a:buFont typeface="Arial"/>
              <a:buNone/>
            </a:pPr>
            <a:r>
              <a:rPr b="1" lang="en-GB" sz="1708">
                <a:solidFill>
                  <a:schemeClr val="dk1"/>
                </a:solidFill>
              </a:rPr>
              <a:t>HuggingFace Embeddings</a:t>
            </a:r>
            <a:endParaRPr b="1" sz="1708">
              <a:solidFill>
                <a:schemeClr val="dk1"/>
              </a:solidFill>
            </a:endParaRPr>
          </a:p>
          <a:p>
            <a:pPr indent="-32893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708">
                <a:solidFill>
                  <a:schemeClr val="dk1"/>
                </a:solidFill>
              </a:rPr>
              <a:t>Converts text into numbers (vectors) so the chatbot can understand and compare different words/sentences.</a:t>
            </a:r>
            <a:endParaRPr sz="1708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7816"/>
              <a:buChar char="●"/>
            </a:pPr>
            <a:r>
              <a:rPr lang="en-GB" sz="1708">
                <a:solidFill>
                  <a:schemeClr val="dk1"/>
                </a:solidFill>
              </a:rPr>
              <a:t>Example: "headache" and "migraine" might have similar embeddings because they relate to </a:t>
            </a:r>
            <a:r>
              <a:rPr lang="en-GB" sz="2108">
                <a:solidFill>
                  <a:schemeClr val="dk1"/>
                </a:solidFill>
              </a:rPr>
              <a:t>the same medical topic.</a:t>
            </a:r>
            <a:endParaRPr sz="21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8">
                <a:solidFill>
                  <a:schemeClr val="dk1"/>
                </a:solidFill>
              </a:rPr>
              <a:t>Faiss CPU (Vector Storage)</a:t>
            </a:r>
            <a:endParaRPr b="1" sz="1708">
              <a:solidFill>
                <a:schemeClr val="dk1"/>
              </a:solidFill>
            </a:endParaRPr>
          </a:p>
          <a:p>
            <a:pPr indent="-32893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708">
                <a:solidFill>
                  <a:schemeClr val="dk1"/>
                </a:solidFill>
              </a:rPr>
              <a:t>A fast-search tool from Facebook AI that stores embeddings and finds the closest match when a user asks a question.</a:t>
            </a:r>
            <a:endParaRPr sz="1708">
              <a:solidFill>
                <a:schemeClr val="dk1"/>
              </a:solidFill>
            </a:endParaRPr>
          </a:p>
          <a:p>
            <a:pPr indent="-3289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708">
                <a:solidFill>
                  <a:schemeClr val="dk1"/>
                </a:solidFill>
              </a:rPr>
              <a:t>Works like a </a:t>
            </a:r>
            <a:r>
              <a:rPr b="1" lang="en-GB" sz="1708">
                <a:solidFill>
                  <a:schemeClr val="dk1"/>
                </a:solidFill>
              </a:rPr>
              <a:t>smart medical dictionary</a:t>
            </a:r>
            <a:r>
              <a:rPr lang="en-GB" sz="1708">
                <a:solidFill>
                  <a:schemeClr val="dk1"/>
                </a:solidFill>
              </a:rPr>
              <a:t>—instead of searching for exact words, it finds the most relevant information based on meaning</a:t>
            </a:r>
            <a:endParaRPr sz="17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Architecture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: User medical 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Processing: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Convert queries into embeddings (HuggingFace)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Search stored medical data (Faiss)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Generate responses using LLM (Mistral)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Output:</a:t>
            </a:r>
            <a:r>
              <a:rPr lang="en-GB">
                <a:solidFill>
                  <a:schemeClr val="dk1"/>
                </a:solidFill>
              </a:rPr>
              <a:t> AI-generated responses displayed via Streamlit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 title="Screenshot 2025-03-21 0104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9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/>
              <a:t> Research Insights</a:t>
            </a:r>
            <a:endParaRPr sz="220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33534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2401">
                <a:solidFill>
                  <a:schemeClr val="dk1"/>
                </a:solidFill>
              </a:rPr>
              <a:t>How the Chatbot Works:</a:t>
            </a:r>
            <a:endParaRPr b="1" sz="2401">
              <a:solidFill>
                <a:schemeClr val="dk1"/>
              </a:solidFill>
            </a:endParaRPr>
          </a:p>
          <a:p>
            <a:pPr indent="-33534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2401">
                <a:solidFill>
                  <a:schemeClr val="dk1"/>
                </a:solidFill>
              </a:rPr>
              <a:t>Converts medical queries into embeddings (HuggingFace)</a:t>
            </a:r>
            <a:endParaRPr sz="2401">
              <a:solidFill>
                <a:schemeClr val="dk1"/>
              </a:solidFill>
            </a:endParaRPr>
          </a:p>
          <a:p>
            <a:pPr indent="-33534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2401">
                <a:solidFill>
                  <a:schemeClr val="dk1"/>
                </a:solidFill>
              </a:rPr>
              <a:t>Searches stored knowledge base using Faiss</a:t>
            </a:r>
            <a:endParaRPr sz="2401">
              <a:solidFill>
                <a:schemeClr val="dk1"/>
              </a:solidFill>
            </a:endParaRPr>
          </a:p>
          <a:p>
            <a:pPr indent="-33534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2401">
                <a:solidFill>
                  <a:schemeClr val="dk1"/>
                </a:solidFill>
              </a:rPr>
              <a:t>Generates responses via Mistral</a:t>
            </a:r>
            <a:endParaRPr sz="2401">
              <a:solidFill>
                <a:schemeClr val="dk1"/>
              </a:solidFill>
            </a:endParaRPr>
          </a:p>
          <a:p>
            <a:pPr indent="-3353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2401">
                <a:solidFill>
                  <a:schemeClr val="dk1"/>
                </a:solidFill>
              </a:rPr>
              <a:t>Strengths:</a:t>
            </a:r>
            <a:endParaRPr b="1" sz="2401">
              <a:solidFill>
                <a:schemeClr val="dk1"/>
              </a:solidFill>
            </a:endParaRPr>
          </a:p>
          <a:p>
            <a:pPr indent="-33534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2401">
                <a:solidFill>
                  <a:schemeClr val="dk1"/>
                </a:solidFill>
              </a:rPr>
              <a:t>Efficient similarity search</a:t>
            </a:r>
            <a:endParaRPr sz="2401">
              <a:solidFill>
                <a:schemeClr val="dk1"/>
              </a:solidFill>
            </a:endParaRPr>
          </a:p>
          <a:p>
            <a:pPr indent="-33534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2401">
                <a:solidFill>
                  <a:schemeClr val="dk1"/>
                </a:solidFill>
              </a:rPr>
              <a:t>Lightweight chatbot framework</a:t>
            </a:r>
            <a:endParaRPr sz="2401">
              <a:solidFill>
                <a:schemeClr val="dk1"/>
              </a:solidFill>
            </a:endParaRPr>
          </a:p>
          <a:p>
            <a:pPr indent="-3353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2401">
                <a:solidFill>
                  <a:schemeClr val="dk1"/>
                </a:solidFill>
              </a:rPr>
              <a:t>Limitations:</a:t>
            </a:r>
            <a:endParaRPr b="1" sz="2401">
              <a:solidFill>
                <a:schemeClr val="dk1"/>
              </a:solidFill>
            </a:endParaRPr>
          </a:p>
          <a:p>
            <a:pPr indent="-33534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2401">
                <a:solidFill>
                  <a:schemeClr val="dk1"/>
                </a:solidFill>
              </a:rPr>
              <a:t>Requires high-quality training data</a:t>
            </a:r>
            <a:endParaRPr sz="2401">
              <a:solidFill>
                <a:schemeClr val="dk1"/>
              </a:solidFill>
            </a:endParaRPr>
          </a:p>
          <a:p>
            <a:pPr indent="-33534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2401">
                <a:solidFill>
                  <a:schemeClr val="dk1"/>
                </a:solidFill>
              </a:rPr>
              <a:t>Might struggle with complex medical queries</a:t>
            </a:r>
            <a:endParaRPr sz="240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1422"/>
              <a:buFont typeface="Arial"/>
              <a:buNone/>
            </a:pPr>
            <a:r>
              <a:rPr b="1" lang="en-GB" sz="2655"/>
              <a:t>Next Steps</a:t>
            </a:r>
            <a:endParaRPr b="1" sz="265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GB" sz="1900">
                <a:solidFill>
                  <a:schemeClr val="dk1"/>
                </a:solidFill>
              </a:rPr>
              <a:t>Frontend Development:</a:t>
            </a:r>
            <a:endParaRPr b="1"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GB" sz="1900">
                <a:solidFill>
                  <a:schemeClr val="dk1"/>
                </a:solidFill>
              </a:rPr>
              <a:t>Design user-friendly interface using React/Vite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GB" sz="1900">
                <a:solidFill>
                  <a:schemeClr val="dk1"/>
                </a:solidFill>
              </a:rPr>
              <a:t>Implement chatbot UI for seamless interaction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GB" sz="1900">
                <a:solidFill>
                  <a:schemeClr val="dk1"/>
                </a:solidFill>
              </a:rPr>
              <a:t>Backend Integration:</a:t>
            </a:r>
            <a:endParaRPr b="1"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GB" sz="1900">
                <a:solidFill>
                  <a:schemeClr val="dk1"/>
                </a:solidFill>
              </a:rPr>
              <a:t>Connect frontend with model backend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GB" sz="1900">
                <a:solidFill>
                  <a:schemeClr val="dk1"/>
                </a:solidFill>
              </a:rPr>
              <a:t>Optimize API calls for efficient data retrieval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758"/>
              <a:buFont typeface="Arial"/>
              <a:buNone/>
            </a:pPr>
            <a:r>
              <a:rPr b="1" lang="en-GB" sz="2766"/>
              <a:t>Conclusion &amp; Q&amp;A</a:t>
            </a:r>
            <a:endParaRPr b="1" sz="276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Summary: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Researching AI chatbots for medical applications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Initiating frontend and backend integration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Planning improvements for better performance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Open for Questions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