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9/4/2025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866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8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8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9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0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3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94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6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3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4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5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1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2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3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4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1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6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1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2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2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4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5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2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6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2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0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2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3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8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2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3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7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7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1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3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19003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34199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6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4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>
            <a:off x="1026673" y="3314150"/>
            <a:ext cx="10138467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SNEHA K</a:t>
            </a: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US" altLang="zh-CN" sz="2400" dirty="0">
                <a:latin typeface="Calibri" charset="0"/>
                <a:cs typeface="Calibri" charset="0"/>
              </a:rPr>
              <a:t>9C3D957CF559D82A94E468418E3CA46B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B. Sc Computer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Apollo College of Arts and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8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85" name="Text box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6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7" name="Rectangle"/>
          <p:cNvSpPr>
            <a:spLocks/>
          </p:cNvSpPr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74303-B599-DEC4-AFBF-43B3121D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01728" y="1442303"/>
            <a:ext cx="5987869" cy="53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6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" descr="Double tap to add title&#10;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92" name="Text box" descr="Double tap to add text here&#10;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33F62-06EB-4372-E57D-698B374D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2726" y="652144"/>
            <a:ext cx="9408578" cy="54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" descr="Double tap to add title&#10;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66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02" name="Text box" descr="Double tap to add text here&#10;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B8BC1-BBC0-C39E-58A7-A9024A28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976" y="385444"/>
            <a:ext cx="10977433" cy="57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DCA43-E091-CDD7-8E08-71B13665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9491C-CCA4-AD11-327B-4D4BAD8AC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719666"/>
            <a:ext cx="727590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20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20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10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11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14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12" name="Rectangle" descr="*#TXT_SIGN#*"/>
          <p:cNvSpPr>
            <a:spLocks/>
          </p:cNvSpPr>
          <p:nvPr/>
        </p:nvSpPr>
        <p:spPr>
          <a:xfrm>
            <a:off x="1113226" y="2422597"/>
            <a:ext cx="7936152" cy="2019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Summary: The digital portfolio effectively showcases  skills, projects, and contact information, serving as a professional online presence.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Future Improvements: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Add more projects to the portfolio.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Enhance interactivity with advanced JavaScript features (e.g., animations).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Integrate a backend for the contact form to store messages.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Impact: Strengthens employability and demonstratescompetence.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7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79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 wrap="square" lIns="-12700" tIns="-12700" rIns="-12700" bIns="-12700" anchor="t" anchorCtr="0" upright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grpSp>
        <p:nvGrpSpPr>
          <p:cNvPr id="75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3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2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4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5" name="Rectangle" descr="*#TXT_SIGN#*"/>
          <p:cNvSpPr>
            <a:spLocks/>
          </p:cNvSpPr>
          <p:nvPr/>
        </p:nvSpPr>
        <p:spPr>
          <a:xfrm>
            <a:off x="5519425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8" name="Text box" descr="*#TXT_SIGN#*"/>
          <p:cNvSpPr txBox="1">
            <a:spLocks/>
          </p:cNvSpPr>
          <p:nvPr/>
        </p:nvSpPr>
        <p:spPr>
          <a:xfrm>
            <a:off x="2319337" y="2849065"/>
            <a:ext cx="6686186" cy="581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Digital  Student  Portfolio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9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1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10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7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6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8" name="Text box"/>
          <p:cNvSpPr>
            <a:spLocks noGrp="1"/>
          </p:cNvSpPr>
          <p:nvPr>
            <p:ph type="title"/>
          </p:nvPr>
        </p:nvSpPr>
        <p:spPr>
          <a:xfrm>
            <a:off x="739774" y="445387"/>
            <a:ext cx="3159126" cy="73723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1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Text box"/>
          <p:cNvSpPr>
            <a:spLocks noGrp="1"/>
          </p:cNvSpPr>
          <p:nvPr>
            <p:ph type="title"/>
          </p:nvPr>
        </p:nvSpPr>
        <p:spPr>
          <a:xfrm>
            <a:off x="834071" y="575055"/>
            <a:ext cx="6557056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2" name="Rectangle" descr="*#TXT_SIGN#*"/>
          <p:cNvSpPr>
            <a:spLocks/>
          </p:cNvSpPr>
          <p:nvPr/>
        </p:nvSpPr>
        <p:spPr>
          <a:xfrm>
            <a:off x="5519425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3" name="Rectangle"/>
          <p:cNvSpPr>
            <a:spLocks/>
          </p:cNvSpPr>
          <p:nvPr/>
        </p:nvSpPr>
        <p:spPr>
          <a:xfrm>
            <a:off x="1920063" y="2476462"/>
            <a:ext cx="6557057" cy="2491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:To create a professional digital portfolio to showcase skills, projects, and contact information as an aspiring software engineer.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Problem Addressed: Lack of a centralized platform to present academic achievements, technical skills, and projects to potential employers or academic evaluators.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Purpose: Build a user-friendly, responsive website to highlight personal and professional growth.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9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9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5956301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3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5" name="Rectangle" descr="*#TXT_SIGN#*"/>
          <p:cNvSpPr>
            <a:spLocks/>
          </p:cNvSpPr>
          <p:nvPr/>
        </p:nvSpPr>
        <p:spPr>
          <a:xfrm>
            <a:off x="2640052" y="2854234"/>
            <a:ext cx="6358134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Description: A personal portfolio website developed to showcase academic background, technical skills, and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Key Features: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   Responsive navigation with sections for About, Skills, Projects, and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Interactive elements like a “Hire Me” button and a contact form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Clean and modern design using HTML, CSS, and JavaScript.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Goal: To create an online presence that reflects technicaprofessionalism.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7" name="Text box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0" name="Rectangle" descr="*#TXT_SIGN#*"/>
          <p:cNvSpPr>
            <a:spLocks/>
          </p:cNvSpPr>
          <p:nvPr/>
        </p:nvSpPr>
        <p:spPr>
          <a:xfrm>
            <a:off x="1132275" y="2149395"/>
            <a:ext cx="7168383" cy="2019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Primary Audience: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Potential employers looking for entry-level software engineers.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Academic evaluators or professors reviewing student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Peers or collaborators interested in technical skills and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Secondary Audience: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General visitors interested in learning about work senting users (e.g., a silhouette of a person or a network).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2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8" name="Text box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59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0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Rectangle" descr="*#TXT_SIGN#*"/>
          <p:cNvSpPr>
            <a:spLocks/>
          </p:cNvSpPr>
          <p:nvPr/>
        </p:nvSpPr>
        <p:spPr>
          <a:xfrm>
            <a:off x="2819400" y="1821259"/>
            <a:ext cx="5724562" cy="25526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Frontend Development: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HTML: Structure of the portfolio website.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CSS: Styling for a modern and responsive design (e.g., sticky header, project cards).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JavaScript: Interactive features like smooth scrolling and form submission alerts.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■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Development Tools: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Code Editor -VS Code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6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0" name="Rectangle" descr="*#TXT_SIGN#*"/>
          <p:cNvSpPr>
            <a:spLocks/>
          </p:cNvSpPr>
          <p:nvPr/>
        </p:nvSpPr>
        <p:spPr>
          <a:xfrm>
            <a:off x="5330962" y="2839269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Rectangle"/>
          <p:cNvSpPr>
            <a:spLocks/>
          </p:cNvSpPr>
          <p:nvPr/>
        </p:nvSpPr>
        <p:spPr>
          <a:xfrm rot="21580048">
            <a:off x="1046551" y="1800197"/>
            <a:ext cx="8297473" cy="2491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Design Philosophy: Clean, minimalistic, and user-friendly interface.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Layout Details: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Header: Sticky navigation bar with links to About, Skills, Projects, and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Hero Section: Bold introduction with a “Hire Me” button.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Sections: Organized content for About, Skills, Projects, and Contact with consistent styling.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Footer: Copyright information for professionalism.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Responsive Design: Ensures compatibility across devices using meta viewport and flexible CSS.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6" name="Rectangle" descr="*#TXT_SIGN#*"/>
          <p:cNvSpPr>
            <a:spLocks/>
          </p:cNvSpPr>
          <p:nvPr/>
        </p:nvSpPr>
        <p:spPr>
          <a:xfrm>
            <a:off x="1272073" y="1889204"/>
            <a:ext cx="7643956" cy="2019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Key Features: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Navigation: Smooth scrolling to sections using JavaScript (scrollIntoView).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Contact Form: Form with validation and sn alert (resets after submission).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 Cards: Display projects with descriptions in a clean, shadowed card layout.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Responsive Design: Adapts to different screen sizes for accessibility.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Interactive Elements: “Hire Me” button redirects to the contact section.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3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378</TotalTime>
  <Words>591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Droid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Ranjitha</cp:lastModifiedBy>
  <cp:revision>26</cp:revision>
  <dcterms:created xsi:type="dcterms:W3CDTF">2024-03-29T15:07:22Z</dcterms:created>
  <dcterms:modified xsi:type="dcterms:W3CDTF">2025-09-04T17:32:08Z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