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2" roundtripDataSignature="AMtx7mjKlQmJqJ0Tp0w7L72s/saPJeeU5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customschemas.google.com/relationships/presentationmetadata" Target="meta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b251f35dd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b251f35d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8"/>
          <p:cNvSpPr txBox="1"/>
          <p:nvPr>
            <p:ph type="ctrTitle"/>
          </p:nvPr>
        </p:nvSpPr>
        <p:spPr>
          <a:xfrm>
            <a:off x="482600" y="978408"/>
            <a:ext cx="10506991" cy="253155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6600"/>
              <a:buFont typeface="Arial"/>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8"/>
          <p:cNvSpPr txBox="1"/>
          <p:nvPr>
            <p:ph idx="1" type="subTitle"/>
          </p:nvPr>
        </p:nvSpPr>
        <p:spPr>
          <a:xfrm>
            <a:off x="482600" y="3602038"/>
            <a:ext cx="10506991" cy="2277554"/>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Clr>
                <a:schemeClr val="dk1"/>
              </a:buClr>
              <a:buSzPts val="2400"/>
              <a:buNone/>
              <a:defRPr sz="2400"/>
            </a:lvl1pPr>
            <a:lvl2pPr lvl="1" algn="ctr">
              <a:lnSpc>
                <a:spcPct val="100000"/>
              </a:lnSpc>
              <a:spcBef>
                <a:spcPts val="500"/>
              </a:spcBef>
              <a:spcAft>
                <a:spcPts val="0"/>
              </a:spcAft>
              <a:buClr>
                <a:schemeClr val="dk1"/>
              </a:buClr>
              <a:buSzPts val="2000"/>
              <a:buNone/>
              <a:defRPr sz="2000"/>
            </a:lvl2pPr>
            <a:lvl3pPr lvl="2" algn="ctr">
              <a:lnSpc>
                <a:spcPct val="100000"/>
              </a:lnSpc>
              <a:spcBef>
                <a:spcPts val="500"/>
              </a:spcBef>
              <a:spcAft>
                <a:spcPts val="0"/>
              </a:spcAft>
              <a:buClr>
                <a:schemeClr val="dk1"/>
              </a:buClr>
              <a:buSzPts val="1800"/>
              <a:buNone/>
              <a:defRPr sz="1800"/>
            </a:lvl3pPr>
            <a:lvl4pPr lvl="3" algn="ctr">
              <a:lnSpc>
                <a:spcPct val="100000"/>
              </a:lnSpc>
              <a:spcBef>
                <a:spcPts val="500"/>
              </a:spcBef>
              <a:spcAft>
                <a:spcPts val="0"/>
              </a:spcAft>
              <a:buClr>
                <a:schemeClr val="dk1"/>
              </a:buClr>
              <a:buSzPts val="1600"/>
              <a:buNone/>
              <a:defRPr sz="1600"/>
            </a:lvl4pPr>
            <a:lvl5pPr lvl="4" algn="ctr">
              <a:lnSpc>
                <a:spcPct val="10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 name="Google Shape;16;p8"/>
          <p:cNvSpPr txBox="1"/>
          <p:nvPr>
            <p:ph idx="10" type="dt"/>
          </p:nvPr>
        </p:nvSpPr>
        <p:spPr>
          <a:xfrm>
            <a:off x="484632" y="10058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8"/>
          <p:cNvSpPr txBox="1"/>
          <p:nvPr>
            <p:ph idx="11" type="ftr"/>
          </p:nvPr>
        </p:nvSpPr>
        <p:spPr>
          <a:xfrm>
            <a:off x="484632" y="641908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8"/>
          <p:cNvSpPr txBox="1"/>
          <p:nvPr>
            <p:ph idx="12" type="sldNum"/>
          </p:nvPr>
        </p:nvSpPr>
        <p:spPr>
          <a:xfrm>
            <a:off x="10989591" y="100584"/>
            <a:ext cx="64008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9" name="Google Shape;19;p8"/>
          <p:cNvCxnSpPr/>
          <p:nvPr/>
        </p:nvCxnSpPr>
        <p:spPr>
          <a:xfrm>
            <a:off x="482600" y="489855"/>
            <a:ext cx="11147071" cy="0"/>
          </a:xfrm>
          <a:prstGeom prst="straightConnector1">
            <a:avLst/>
          </a:prstGeom>
          <a:noFill/>
          <a:ln cap="flat" cmpd="sng" w="28575">
            <a:solidFill>
              <a:schemeClr val="dk2"/>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17"/>
          <p:cNvSpPr/>
          <p:nvPr/>
        </p:nvSpPr>
        <p:spPr>
          <a:xfrm>
            <a:off x="482600" y="483576"/>
            <a:ext cx="11147071" cy="2434825"/>
          </a:xfrm>
          <a:prstGeom prst="rect">
            <a:avLst/>
          </a:prstGeom>
          <a:solidFill>
            <a:schemeClr val="accen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3" name="Google Shape;83;p17"/>
          <p:cNvSpPr txBox="1"/>
          <p:nvPr>
            <p:ph type="title"/>
          </p:nvPr>
        </p:nvSpPr>
        <p:spPr>
          <a:xfrm>
            <a:off x="482600" y="978408"/>
            <a:ext cx="10506991" cy="175526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7"/>
          <p:cNvSpPr txBox="1"/>
          <p:nvPr>
            <p:ph idx="1" type="body"/>
          </p:nvPr>
        </p:nvSpPr>
        <p:spPr>
          <a:xfrm rot="5400000">
            <a:off x="4191213" y="-603890"/>
            <a:ext cx="3092949" cy="1050699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800"/>
              <a:buNone/>
              <a:defRPr/>
            </a:lvl1pPr>
            <a:lvl2pPr indent="-342900" lvl="1" marL="914400" algn="l">
              <a:lnSpc>
                <a:spcPct val="100000"/>
              </a:lnSpc>
              <a:spcBef>
                <a:spcPts val="500"/>
              </a:spcBef>
              <a:spcAft>
                <a:spcPts val="0"/>
              </a:spcAft>
              <a:buClr>
                <a:schemeClr val="dk1"/>
              </a:buClr>
              <a:buSzPts val="1800"/>
              <a:buChar char="•"/>
              <a:defRPr/>
            </a:lvl2pPr>
            <a:lvl3pPr indent="-228600" lvl="2" marL="1371600" algn="l">
              <a:lnSpc>
                <a:spcPct val="100000"/>
              </a:lnSpc>
              <a:spcBef>
                <a:spcPts val="500"/>
              </a:spcBef>
              <a:spcAft>
                <a:spcPts val="0"/>
              </a:spcAft>
              <a:buClr>
                <a:schemeClr val="dk1"/>
              </a:buClr>
              <a:buSzPts val="1800"/>
              <a:buNone/>
              <a:defRPr/>
            </a:lvl3pPr>
            <a:lvl4pPr indent="-342900" lvl="3" marL="1828800" algn="l">
              <a:lnSpc>
                <a:spcPct val="100000"/>
              </a:lnSpc>
              <a:spcBef>
                <a:spcPts val="500"/>
              </a:spcBef>
              <a:spcAft>
                <a:spcPts val="0"/>
              </a:spcAft>
              <a:buClr>
                <a:schemeClr val="dk1"/>
              </a:buClr>
              <a:buSzPts val="1800"/>
              <a:buChar char="•"/>
              <a:defRPr/>
            </a:lvl4pPr>
            <a:lvl5pPr indent="-228600" lvl="4" marL="2286000" algn="l">
              <a:lnSpc>
                <a:spcPct val="10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7"/>
          <p:cNvSpPr txBox="1"/>
          <p:nvPr>
            <p:ph idx="10" type="dt"/>
          </p:nvPr>
        </p:nvSpPr>
        <p:spPr>
          <a:xfrm>
            <a:off x="484632" y="10058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7"/>
          <p:cNvSpPr txBox="1"/>
          <p:nvPr>
            <p:ph idx="11" type="ftr"/>
          </p:nvPr>
        </p:nvSpPr>
        <p:spPr>
          <a:xfrm>
            <a:off x="484632" y="641908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7"/>
          <p:cNvSpPr txBox="1"/>
          <p:nvPr>
            <p:ph idx="12" type="sldNum"/>
          </p:nvPr>
        </p:nvSpPr>
        <p:spPr>
          <a:xfrm>
            <a:off x="10989591" y="100584"/>
            <a:ext cx="64008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8" name="Google Shape;88;p17"/>
          <p:cNvCxnSpPr/>
          <p:nvPr/>
        </p:nvCxnSpPr>
        <p:spPr>
          <a:xfrm>
            <a:off x="482600" y="2918401"/>
            <a:ext cx="11147071" cy="0"/>
          </a:xfrm>
          <a:prstGeom prst="straightConnector1">
            <a:avLst/>
          </a:prstGeom>
          <a:noFill/>
          <a:ln cap="flat" cmpd="sng" w="28575">
            <a:solidFill>
              <a:schemeClr val="dk1"/>
            </a:solidFill>
            <a:prstDash val="solid"/>
            <a:miter lim="800000"/>
            <a:headEnd len="sm" w="sm" type="none"/>
            <a:tailEnd len="sm" w="sm" type="none"/>
          </a:ln>
        </p:spPr>
      </p:cxnSp>
      <p:cxnSp>
        <p:nvCxnSpPr>
          <p:cNvPr id="89" name="Google Shape;89;p17"/>
          <p:cNvCxnSpPr/>
          <p:nvPr/>
        </p:nvCxnSpPr>
        <p:spPr>
          <a:xfrm>
            <a:off x="482600" y="489855"/>
            <a:ext cx="11147071" cy="0"/>
          </a:xfrm>
          <a:prstGeom prst="straightConnector1">
            <a:avLst/>
          </a:prstGeom>
          <a:noFill/>
          <a:ln cap="flat" cmpd="sng" w="28575">
            <a:solidFill>
              <a:schemeClr val="dk2"/>
            </a:solidFill>
            <a:prstDash val="solid"/>
            <a:miter lim="800000"/>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0" name="Shape 90"/>
        <p:cNvGrpSpPr/>
        <p:nvPr/>
      </p:nvGrpSpPr>
      <p:grpSpPr>
        <a:xfrm>
          <a:off x="0" y="0"/>
          <a:ext cx="0" cy="0"/>
          <a:chOff x="0" y="0"/>
          <a:chExt cx="0" cy="0"/>
        </a:xfrm>
      </p:grpSpPr>
      <p:sp>
        <p:nvSpPr>
          <p:cNvPr id="91" name="Google Shape;91;p18"/>
          <p:cNvSpPr txBox="1"/>
          <p:nvPr>
            <p:ph type="title"/>
          </p:nvPr>
        </p:nvSpPr>
        <p:spPr>
          <a:xfrm rot="5400000">
            <a:off x="6953262" y="2066856"/>
            <a:ext cx="5124777" cy="294788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8"/>
          <p:cNvSpPr txBox="1"/>
          <p:nvPr>
            <p:ph idx="1" type="body"/>
          </p:nvPr>
        </p:nvSpPr>
        <p:spPr>
          <a:xfrm rot="5400000">
            <a:off x="1550470" y="-87430"/>
            <a:ext cx="5124777" cy="725645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800"/>
              <a:buNone/>
              <a:defRPr/>
            </a:lvl1pPr>
            <a:lvl2pPr indent="-342900" lvl="1" marL="914400" algn="l">
              <a:lnSpc>
                <a:spcPct val="100000"/>
              </a:lnSpc>
              <a:spcBef>
                <a:spcPts val="500"/>
              </a:spcBef>
              <a:spcAft>
                <a:spcPts val="0"/>
              </a:spcAft>
              <a:buClr>
                <a:schemeClr val="dk1"/>
              </a:buClr>
              <a:buSzPts val="1800"/>
              <a:buChar char="•"/>
              <a:defRPr/>
            </a:lvl2pPr>
            <a:lvl3pPr indent="-228600" lvl="2" marL="1371600" algn="l">
              <a:lnSpc>
                <a:spcPct val="100000"/>
              </a:lnSpc>
              <a:spcBef>
                <a:spcPts val="500"/>
              </a:spcBef>
              <a:spcAft>
                <a:spcPts val="0"/>
              </a:spcAft>
              <a:buClr>
                <a:schemeClr val="dk1"/>
              </a:buClr>
              <a:buSzPts val="1800"/>
              <a:buNone/>
              <a:defRPr/>
            </a:lvl3pPr>
            <a:lvl4pPr indent="-342900" lvl="3" marL="1828800" algn="l">
              <a:lnSpc>
                <a:spcPct val="100000"/>
              </a:lnSpc>
              <a:spcBef>
                <a:spcPts val="500"/>
              </a:spcBef>
              <a:spcAft>
                <a:spcPts val="0"/>
              </a:spcAft>
              <a:buClr>
                <a:schemeClr val="dk1"/>
              </a:buClr>
              <a:buSzPts val="1800"/>
              <a:buChar char="•"/>
              <a:defRPr/>
            </a:lvl4pPr>
            <a:lvl5pPr indent="-228600" lvl="4" marL="2286000" algn="l">
              <a:lnSpc>
                <a:spcPct val="10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18"/>
          <p:cNvSpPr txBox="1"/>
          <p:nvPr>
            <p:ph idx="10" type="dt"/>
          </p:nvPr>
        </p:nvSpPr>
        <p:spPr>
          <a:xfrm>
            <a:off x="484632" y="10058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8"/>
          <p:cNvSpPr txBox="1"/>
          <p:nvPr>
            <p:ph idx="11" type="ftr"/>
          </p:nvPr>
        </p:nvSpPr>
        <p:spPr>
          <a:xfrm>
            <a:off x="484632" y="641908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8"/>
          <p:cNvSpPr txBox="1"/>
          <p:nvPr>
            <p:ph idx="12" type="sldNum"/>
          </p:nvPr>
        </p:nvSpPr>
        <p:spPr>
          <a:xfrm>
            <a:off x="10989591" y="100584"/>
            <a:ext cx="64008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9"/>
          <p:cNvSpPr txBox="1"/>
          <p:nvPr>
            <p:ph type="title"/>
          </p:nvPr>
        </p:nvSpPr>
        <p:spPr>
          <a:xfrm>
            <a:off x="482600" y="978408"/>
            <a:ext cx="10634472" cy="21579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9"/>
          <p:cNvSpPr txBox="1"/>
          <p:nvPr>
            <p:ph idx="1" type="body"/>
          </p:nvPr>
        </p:nvSpPr>
        <p:spPr>
          <a:xfrm>
            <a:off x="482600" y="3306870"/>
            <a:ext cx="10506991" cy="257272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800"/>
              <a:buNone/>
              <a:defRPr/>
            </a:lvl1pPr>
            <a:lvl2pPr indent="-342900" lvl="1" marL="914400" algn="l">
              <a:lnSpc>
                <a:spcPct val="100000"/>
              </a:lnSpc>
              <a:spcBef>
                <a:spcPts val="500"/>
              </a:spcBef>
              <a:spcAft>
                <a:spcPts val="0"/>
              </a:spcAft>
              <a:buClr>
                <a:schemeClr val="dk1"/>
              </a:buClr>
              <a:buSzPts val="1800"/>
              <a:buChar char="•"/>
              <a:defRPr/>
            </a:lvl2pPr>
            <a:lvl3pPr indent="-228600" lvl="2" marL="1371600" algn="l">
              <a:lnSpc>
                <a:spcPct val="100000"/>
              </a:lnSpc>
              <a:spcBef>
                <a:spcPts val="500"/>
              </a:spcBef>
              <a:spcAft>
                <a:spcPts val="0"/>
              </a:spcAft>
              <a:buClr>
                <a:schemeClr val="dk1"/>
              </a:buClr>
              <a:buSzPts val="1800"/>
              <a:buNone/>
              <a:defRPr/>
            </a:lvl3pPr>
            <a:lvl4pPr indent="-342900" lvl="3" marL="1828800" algn="l">
              <a:lnSpc>
                <a:spcPct val="100000"/>
              </a:lnSpc>
              <a:spcBef>
                <a:spcPts val="500"/>
              </a:spcBef>
              <a:spcAft>
                <a:spcPts val="0"/>
              </a:spcAft>
              <a:buClr>
                <a:schemeClr val="dk1"/>
              </a:buClr>
              <a:buSzPts val="1800"/>
              <a:buChar char="•"/>
              <a:defRPr/>
            </a:lvl4pPr>
            <a:lvl5pPr indent="-228600" lvl="4" marL="2286000" algn="l">
              <a:lnSpc>
                <a:spcPct val="10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9"/>
          <p:cNvSpPr txBox="1"/>
          <p:nvPr>
            <p:ph idx="10" type="dt"/>
          </p:nvPr>
        </p:nvSpPr>
        <p:spPr>
          <a:xfrm>
            <a:off x="484632" y="10058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9"/>
          <p:cNvSpPr txBox="1"/>
          <p:nvPr>
            <p:ph idx="11" type="ftr"/>
          </p:nvPr>
        </p:nvSpPr>
        <p:spPr>
          <a:xfrm>
            <a:off x="484632" y="641908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9"/>
          <p:cNvSpPr txBox="1"/>
          <p:nvPr>
            <p:ph idx="12" type="sldNum"/>
          </p:nvPr>
        </p:nvSpPr>
        <p:spPr>
          <a:xfrm>
            <a:off x="10989591" y="100584"/>
            <a:ext cx="64008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
        <p:nvSpPr>
          <p:cNvPr id="27" name="Google Shape;27;p10"/>
          <p:cNvSpPr txBox="1"/>
          <p:nvPr>
            <p:ph idx="10" type="dt"/>
          </p:nvPr>
        </p:nvSpPr>
        <p:spPr>
          <a:xfrm>
            <a:off x="484632" y="10058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0"/>
          <p:cNvSpPr txBox="1"/>
          <p:nvPr>
            <p:ph idx="11" type="ftr"/>
          </p:nvPr>
        </p:nvSpPr>
        <p:spPr>
          <a:xfrm>
            <a:off x="484632" y="641908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0"/>
          <p:cNvSpPr txBox="1"/>
          <p:nvPr>
            <p:ph idx="12" type="sldNum"/>
          </p:nvPr>
        </p:nvSpPr>
        <p:spPr>
          <a:xfrm>
            <a:off x="10989591" y="100584"/>
            <a:ext cx="64008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11"/>
          <p:cNvSpPr/>
          <p:nvPr/>
        </p:nvSpPr>
        <p:spPr>
          <a:xfrm>
            <a:off x="481007" y="3922232"/>
            <a:ext cx="11147071" cy="2434825"/>
          </a:xfrm>
          <a:prstGeom prst="rect">
            <a:avLst/>
          </a:prstGeom>
          <a:solidFill>
            <a:schemeClr val="accen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2" name="Google Shape;32;p11"/>
          <p:cNvSpPr txBox="1"/>
          <p:nvPr>
            <p:ph type="title"/>
          </p:nvPr>
        </p:nvSpPr>
        <p:spPr>
          <a:xfrm>
            <a:off x="482600" y="978409"/>
            <a:ext cx="10515600" cy="2716769"/>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1"/>
          <p:cNvSpPr txBox="1"/>
          <p:nvPr>
            <p:ph idx="1" type="body"/>
          </p:nvPr>
        </p:nvSpPr>
        <p:spPr>
          <a:xfrm>
            <a:off x="482600" y="4171445"/>
            <a:ext cx="10515600" cy="191820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i="1" sz="2400">
                <a:solidFill>
                  <a:schemeClr val="dk1"/>
                </a:solidFill>
                <a:latin typeface="Arial"/>
                <a:ea typeface="Arial"/>
                <a:cs typeface="Arial"/>
                <a:sym typeface="Arial"/>
              </a:defRPr>
            </a:lvl1pPr>
            <a:lvl2pPr indent="-228600" lvl="1" marL="914400" algn="l">
              <a:lnSpc>
                <a:spcPct val="100000"/>
              </a:lnSpc>
              <a:spcBef>
                <a:spcPts val="500"/>
              </a:spcBef>
              <a:spcAft>
                <a:spcPts val="0"/>
              </a:spcAft>
              <a:buClr>
                <a:srgbClr val="888888"/>
              </a:buClr>
              <a:buSzPts val="2000"/>
              <a:buNone/>
              <a:defRPr sz="2000">
                <a:solidFill>
                  <a:srgbClr val="888888"/>
                </a:solidFill>
              </a:defRPr>
            </a:lvl2pPr>
            <a:lvl3pPr indent="-228600" lvl="2" marL="1371600" algn="l">
              <a:lnSpc>
                <a:spcPct val="100000"/>
              </a:lnSpc>
              <a:spcBef>
                <a:spcPts val="500"/>
              </a:spcBef>
              <a:spcAft>
                <a:spcPts val="0"/>
              </a:spcAft>
              <a:buClr>
                <a:srgbClr val="888888"/>
              </a:buClr>
              <a:buSzPts val="1800"/>
              <a:buNone/>
              <a:defRPr sz="1800">
                <a:solidFill>
                  <a:srgbClr val="888888"/>
                </a:solidFill>
              </a:defRPr>
            </a:lvl3pPr>
            <a:lvl4pPr indent="-228600" lvl="3" marL="1828800" algn="l">
              <a:lnSpc>
                <a:spcPct val="100000"/>
              </a:lnSpc>
              <a:spcBef>
                <a:spcPts val="500"/>
              </a:spcBef>
              <a:spcAft>
                <a:spcPts val="0"/>
              </a:spcAft>
              <a:buClr>
                <a:srgbClr val="888888"/>
              </a:buClr>
              <a:buSzPts val="1600"/>
              <a:buNone/>
              <a:defRPr sz="1600">
                <a:solidFill>
                  <a:srgbClr val="888888"/>
                </a:solidFill>
              </a:defRPr>
            </a:lvl4pPr>
            <a:lvl5pPr indent="-228600" lvl="4" marL="2286000" algn="l">
              <a:lnSpc>
                <a:spcPct val="10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11"/>
          <p:cNvSpPr txBox="1"/>
          <p:nvPr>
            <p:ph idx="10" type="dt"/>
          </p:nvPr>
        </p:nvSpPr>
        <p:spPr>
          <a:xfrm>
            <a:off x="484632" y="10058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1"/>
          <p:cNvSpPr txBox="1"/>
          <p:nvPr>
            <p:ph idx="11" type="ftr"/>
          </p:nvPr>
        </p:nvSpPr>
        <p:spPr>
          <a:xfrm>
            <a:off x="484632" y="641908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1"/>
          <p:cNvSpPr txBox="1"/>
          <p:nvPr>
            <p:ph idx="12" type="sldNum"/>
          </p:nvPr>
        </p:nvSpPr>
        <p:spPr>
          <a:xfrm>
            <a:off x="10989591" y="100584"/>
            <a:ext cx="64008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7" name="Google Shape;37;p11"/>
          <p:cNvCxnSpPr/>
          <p:nvPr/>
        </p:nvCxnSpPr>
        <p:spPr>
          <a:xfrm>
            <a:off x="481007" y="3922232"/>
            <a:ext cx="11147071" cy="0"/>
          </a:xfrm>
          <a:prstGeom prst="straightConnector1">
            <a:avLst/>
          </a:prstGeom>
          <a:noFill/>
          <a:ln cap="flat" cmpd="sng" w="28575">
            <a:solidFill>
              <a:schemeClr val="dk1"/>
            </a:solidFill>
            <a:prstDash val="solid"/>
            <a:miter lim="800000"/>
            <a:headEnd len="sm" w="sm" type="none"/>
            <a:tailEnd len="sm" w="sm" type="none"/>
          </a:ln>
        </p:spPr>
      </p:cxnSp>
      <p:cxnSp>
        <p:nvCxnSpPr>
          <p:cNvPr id="38" name="Google Shape;38;p11"/>
          <p:cNvCxnSpPr/>
          <p:nvPr/>
        </p:nvCxnSpPr>
        <p:spPr>
          <a:xfrm>
            <a:off x="482600" y="6368138"/>
            <a:ext cx="11147071" cy="0"/>
          </a:xfrm>
          <a:prstGeom prst="straightConnector1">
            <a:avLst/>
          </a:prstGeom>
          <a:noFill/>
          <a:ln cap="flat" cmpd="sng" w="28575">
            <a:solidFill>
              <a:schemeClr val="dk2"/>
            </a:solidFill>
            <a:prstDash val="solid"/>
            <a:miter lim="800000"/>
            <a:headEnd len="sm" w="sm" type="none"/>
            <a:tailEnd len="sm" w="sm" type="none"/>
          </a:ln>
        </p:spPr>
      </p:cxnSp>
      <p:cxnSp>
        <p:nvCxnSpPr>
          <p:cNvPr id="39" name="Google Shape;39;p11"/>
          <p:cNvCxnSpPr/>
          <p:nvPr/>
        </p:nvCxnSpPr>
        <p:spPr>
          <a:xfrm>
            <a:off x="481007" y="6368138"/>
            <a:ext cx="11147071" cy="0"/>
          </a:xfrm>
          <a:prstGeom prst="straightConnector1">
            <a:avLst/>
          </a:prstGeom>
          <a:noFill/>
          <a:ln cap="flat" cmpd="sng" w="28575">
            <a:solidFill>
              <a:schemeClr val="dk2"/>
            </a:solidFill>
            <a:prstDash val="solid"/>
            <a:miter lim="800000"/>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12"/>
          <p:cNvSpPr/>
          <p:nvPr/>
        </p:nvSpPr>
        <p:spPr>
          <a:xfrm>
            <a:off x="481007" y="483577"/>
            <a:ext cx="11147071" cy="2434824"/>
          </a:xfrm>
          <a:prstGeom prst="rect">
            <a:avLst/>
          </a:prstGeom>
          <a:solidFill>
            <a:schemeClr val="accen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2" name="Google Shape;42;p12"/>
          <p:cNvSpPr txBox="1"/>
          <p:nvPr>
            <p:ph type="title"/>
          </p:nvPr>
        </p:nvSpPr>
        <p:spPr>
          <a:xfrm>
            <a:off x="482599" y="978408"/>
            <a:ext cx="11147071" cy="175526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2"/>
          <p:cNvSpPr txBox="1"/>
          <p:nvPr>
            <p:ph idx="1" type="body"/>
          </p:nvPr>
        </p:nvSpPr>
        <p:spPr>
          <a:xfrm>
            <a:off x="482600" y="3103131"/>
            <a:ext cx="5418551" cy="307383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800"/>
              <a:buNone/>
              <a:defRPr/>
            </a:lvl1pPr>
            <a:lvl2pPr indent="-342900" lvl="1" marL="914400" algn="l">
              <a:lnSpc>
                <a:spcPct val="100000"/>
              </a:lnSpc>
              <a:spcBef>
                <a:spcPts val="500"/>
              </a:spcBef>
              <a:spcAft>
                <a:spcPts val="0"/>
              </a:spcAft>
              <a:buClr>
                <a:schemeClr val="dk1"/>
              </a:buClr>
              <a:buSzPts val="1800"/>
              <a:buChar char="•"/>
              <a:defRPr/>
            </a:lvl2pPr>
            <a:lvl3pPr indent="-228600" lvl="2" marL="1371600" algn="l">
              <a:lnSpc>
                <a:spcPct val="100000"/>
              </a:lnSpc>
              <a:spcBef>
                <a:spcPts val="500"/>
              </a:spcBef>
              <a:spcAft>
                <a:spcPts val="0"/>
              </a:spcAft>
              <a:buClr>
                <a:schemeClr val="dk1"/>
              </a:buClr>
              <a:buSzPts val="1800"/>
              <a:buNone/>
              <a:defRPr/>
            </a:lvl3pPr>
            <a:lvl4pPr indent="-342900" lvl="3" marL="1828800" algn="l">
              <a:lnSpc>
                <a:spcPct val="100000"/>
              </a:lnSpc>
              <a:spcBef>
                <a:spcPts val="500"/>
              </a:spcBef>
              <a:spcAft>
                <a:spcPts val="0"/>
              </a:spcAft>
              <a:buClr>
                <a:schemeClr val="dk1"/>
              </a:buClr>
              <a:buSzPts val="1800"/>
              <a:buChar char="•"/>
              <a:defRPr/>
            </a:lvl4pPr>
            <a:lvl5pPr indent="-228600" lvl="4" marL="2286000" algn="l">
              <a:lnSpc>
                <a:spcPct val="10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2"/>
          <p:cNvSpPr txBox="1"/>
          <p:nvPr>
            <p:ph idx="2" type="body"/>
          </p:nvPr>
        </p:nvSpPr>
        <p:spPr>
          <a:xfrm>
            <a:off x="6211120" y="3103131"/>
            <a:ext cx="5418551" cy="307383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800"/>
              <a:buNone/>
              <a:defRPr/>
            </a:lvl1pPr>
            <a:lvl2pPr indent="-342900" lvl="1" marL="914400" algn="l">
              <a:lnSpc>
                <a:spcPct val="100000"/>
              </a:lnSpc>
              <a:spcBef>
                <a:spcPts val="500"/>
              </a:spcBef>
              <a:spcAft>
                <a:spcPts val="0"/>
              </a:spcAft>
              <a:buClr>
                <a:schemeClr val="dk1"/>
              </a:buClr>
              <a:buSzPts val="1800"/>
              <a:buChar char="•"/>
              <a:defRPr/>
            </a:lvl2pPr>
            <a:lvl3pPr indent="-228600" lvl="2" marL="1371600" algn="l">
              <a:lnSpc>
                <a:spcPct val="100000"/>
              </a:lnSpc>
              <a:spcBef>
                <a:spcPts val="500"/>
              </a:spcBef>
              <a:spcAft>
                <a:spcPts val="0"/>
              </a:spcAft>
              <a:buClr>
                <a:schemeClr val="dk1"/>
              </a:buClr>
              <a:buSzPts val="1800"/>
              <a:buNone/>
              <a:defRPr/>
            </a:lvl3pPr>
            <a:lvl4pPr indent="-342900" lvl="3" marL="1828800" algn="l">
              <a:lnSpc>
                <a:spcPct val="100000"/>
              </a:lnSpc>
              <a:spcBef>
                <a:spcPts val="500"/>
              </a:spcBef>
              <a:spcAft>
                <a:spcPts val="0"/>
              </a:spcAft>
              <a:buClr>
                <a:schemeClr val="dk1"/>
              </a:buClr>
              <a:buSzPts val="1800"/>
              <a:buChar char="•"/>
              <a:defRPr/>
            </a:lvl4pPr>
            <a:lvl5pPr indent="-228600" lvl="4" marL="2286000" algn="l">
              <a:lnSpc>
                <a:spcPct val="10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2"/>
          <p:cNvSpPr txBox="1"/>
          <p:nvPr>
            <p:ph idx="10" type="dt"/>
          </p:nvPr>
        </p:nvSpPr>
        <p:spPr>
          <a:xfrm>
            <a:off x="484632" y="10058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2"/>
          <p:cNvSpPr txBox="1"/>
          <p:nvPr>
            <p:ph idx="11" type="ftr"/>
          </p:nvPr>
        </p:nvSpPr>
        <p:spPr>
          <a:xfrm>
            <a:off x="484632" y="641908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2" type="sldNum"/>
          </p:nvPr>
        </p:nvSpPr>
        <p:spPr>
          <a:xfrm>
            <a:off x="10989591" y="100584"/>
            <a:ext cx="64008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8" name="Google Shape;48;p12"/>
          <p:cNvCxnSpPr/>
          <p:nvPr/>
        </p:nvCxnSpPr>
        <p:spPr>
          <a:xfrm>
            <a:off x="482600" y="2918401"/>
            <a:ext cx="11147071" cy="0"/>
          </a:xfrm>
          <a:prstGeom prst="straightConnector1">
            <a:avLst/>
          </a:prstGeom>
          <a:noFill/>
          <a:ln cap="flat" cmpd="sng" w="28575">
            <a:solidFill>
              <a:schemeClr val="dk1"/>
            </a:solidFill>
            <a:prstDash val="solid"/>
            <a:miter lim="800000"/>
            <a:headEnd len="sm" w="sm" type="none"/>
            <a:tailEnd len="sm" w="sm" type="none"/>
          </a:ln>
        </p:spPr>
      </p:cxnSp>
      <p:cxnSp>
        <p:nvCxnSpPr>
          <p:cNvPr id="49" name="Google Shape;49;p12"/>
          <p:cNvCxnSpPr/>
          <p:nvPr/>
        </p:nvCxnSpPr>
        <p:spPr>
          <a:xfrm>
            <a:off x="482600" y="489855"/>
            <a:ext cx="11147071" cy="0"/>
          </a:xfrm>
          <a:prstGeom prst="straightConnector1">
            <a:avLst/>
          </a:prstGeom>
          <a:noFill/>
          <a:ln cap="flat" cmpd="sng" w="28575">
            <a:solidFill>
              <a:schemeClr val="dk2"/>
            </a:solidFill>
            <a:prstDash val="solid"/>
            <a:miter lim="800000"/>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13"/>
          <p:cNvSpPr txBox="1"/>
          <p:nvPr>
            <p:ph type="title"/>
          </p:nvPr>
        </p:nvSpPr>
        <p:spPr>
          <a:xfrm>
            <a:off x="484631" y="978407"/>
            <a:ext cx="11145039" cy="133958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3"/>
          <p:cNvSpPr txBox="1"/>
          <p:nvPr>
            <p:ph idx="1" type="body"/>
          </p:nvPr>
        </p:nvSpPr>
        <p:spPr>
          <a:xfrm>
            <a:off x="484632" y="2500921"/>
            <a:ext cx="534622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b="0" i="1" sz="2400">
                <a:solidFill>
                  <a:schemeClr val="dk1"/>
                </a:solidFill>
                <a:latin typeface="Arial"/>
                <a:ea typeface="Arial"/>
                <a:cs typeface="Arial"/>
                <a:sym typeface="Arial"/>
              </a:defRPr>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13"/>
          <p:cNvSpPr txBox="1"/>
          <p:nvPr>
            <p:ph idx="2" type="body"/>
          </p:nvPr>
        </p:nvSpPr>
        <p:spPr>
          <a:xfrm>
            <a:off x="484632" y="3428999"/>
            <a:ext cx="5346222" cy="27606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800"/>
              <a:buNone/>
              <a:defRPr/>
            </a:lvl1pPr>
            <a:lvl2pPr indent="-342900" lvl="1" marL="914400" algn="l">
              <a:lnSpc>
                <a:spcPct val="100000"/>
              </a:lnSpc>
              <a:spcBef>
                <a:spcPts val="500"/>
              </a:spcBef>
              <a:spcAft>
                <a:spcPts val="0"/>
              </a:spcAft>
              <a:buClr>
                <a:schemeClr val="dk1"/>
              </a:buClr>
              <a:buSzPts val="1800"/>
              <a:buChar char="•"/>
              <a:defRPr/>
            </a:lvl2pPr>
            <a:lvl3pPr indent="-228600" lvl="2" marL="1371600" algn="l">
              <a:lnSpc>
                <a:spcPct val="100000"/>
              </a:lnSpc>
              <a:spcBef>
                <a:spcPts val="500"/>
              </a:spcBef>
              <a:spcAft>
                <a:spcPts val="0"/>
              </a:spcAft>
              <a:buClr>
                <a:schemeClr val="dk1"/>
              </a:buClr>
              <a:buSzPts val="1800"/>
              <a:buNone/>
              <a:defRPr/>
            </a:lvl3pPr>
            <a:lvl4pPr indent="-342900" lvl="3" marL="1828800" algn="l">
              <a:lnSpc>
                <a:spcPct val="100000"/>
              </a:lnSpc>
              <a:spcBef>
                <a:spcPts val="500"/>
              </a:spcBef>
              <a:spcAft>
                <a:spcPts val="0"/>
              </a:spcAft>
              <a:buClr>
                <a:schemeClr val="dk1"/>
              </a:buClr>
              <a:buSzPts val="1800"/>
              <a:buChar char="•"/>
              <a:defRPr/>
            </a:lvl4pPr>
            <a:lvl5pPr indent="-228600" lvl="4" marL="2286000" algn="l">
              <a:lnSpc>
                <a:spcPct val="10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3"/>
          <p:cNvSpPr txBox="1"/>
          <p:nvPr>
            <p:ph idx="3" type="body"/>
          </p:nvPr>
        </p:nvSpPr>
        <p:spPr>
          <a:xfrm>
            <a:off x="6257120" y="2500921"/>
            <a:ext cx="537255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b="0" i="1" sz="2400">
                <a:solidFill>
                  <a:schemeClr val="dk1"/>
                </a:solidFill>
                <a:latin typeface="Arial"/>
                <a:ea typeface="Arial"/>
                <a:cs typeface="Arial"/>
                <a:sym typeface="Arial"/>
              </a:defRPr>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13"/>
          <p:cNvSpPr txBox="1"/>
          <p:nvPr>
            <p:ph idx="4" type="body"/>
          </p:nvPr>
        </p:nvSpPr>
        <p:spPr>
          <a:xfrm>
            <a:off x="6257120" y="3428999"/>
            <a:ext cx="5372551" cy="27606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800"/>
              <a:buNone/>
              <a:defRPr/>
            </a:lvl1pPr>
            <a:lvl2pPr indent="-342900" lvl="1" marL="914400" algn="l">
              <a:lnSpc>
                <a:spcPct val="100000"/>
              </a:lnSpc>
              <a:spcBef>
                <a:spcPts val="500"/>
              </a:spcBef>
              <a:spcAft>
                <a:spcPts val="0"/>
              </a:spcAft>
              <a:buClr>
                <a:schemeClr val="dk1"/>
              </a:buClr>
              <a:buSzPts val="1800"/>
              <a:buChar char="•"/>
              <a:defRPr/>
            </a:lvl2pPr>
            <a:lvl3pPr indent="-228600" lvl="2" marL="1371600" algn="l">
              <a:lnSpc>
                <a:spcPct val="100000"/>
              </a:lnSpc>
              <a:spcBef>
                <a:spcPts val="500"/>
              </a:spcBef>
              <a:spcAft>
                <a:spcPts val="0"/>
              </a:spcAft>
              <a:buClr>
                <a:schemeClr val="dk1"/>
              </a:buClr>
              <a:buSzPts val="1800"/>
              <a:buNone/>
              <a:defRPr/>
            </a:lvl3pPr>
            <a:lvl4pPr indent="-342900" lvl="3" marL="1828800" algn="l">
              <a:lnSpc>
                <a:spcPct val="100000"/>
              </a:lnSpc>
              <a:spcBef>
                <a:spcPts val="500"/>
              </a:spcBef>
              <a:spcAft>
                <a:spcPts val="0"/>
              </a:spcAft>
              <a:buClr>
                <a:schemeClr val="dk1"/>
              </a:buClr>
              <a:buSzPts val="1800"/>
              <a:buChar char="•"/>
              <a:defRPr/>
            </a:lvl4pPr>
            <a:lvl5pPr indent="-228600" lvl="4" marL="2286000" algn="l">
              <a:lnSpc>
                <a:spcPct val="10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13"/>
          <p:cNvSpPr txBox="1"/>
          <p:nvPr>
            <p:ph idx="10" type="dt"/>
          </p:nvPr>
        </p:nvSpPr>
        <p:spPr>
          <a:xfrm>
            <a:off x="484632" y="10058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3"/>
          <p:cNvSpPr txBox="1"/>
          <p:nvPr>
            <p:ph idx="11" type="ftr"/>
          </p:nvPr>
        </p:nvSpPr>
        <p:spPr>
          <a:xfrm>
            <a:off x="484632" y="641908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3"/>
          <p:cNvSpPr txBox="1"/>
          <p:nvPr>
            <p:ph idx="12" type="sldNum"/>
          </p:nvPr>
        </p:nvSpPr>
        <p:spPr>
          <a:xfrm>
            <a:off x="10989591" y="-7190"/>
            <a:ext cx="64008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14"/>
          <p:cNvSpPr/>
          <p:nvPr/>
        </p:nvSpPr>
        <p:spPr>
          <a:xfrm>
            <a:off x="481007" y="3933311"/>
            <a:ext cx="11147071" cy="2434825"/>
          </a:xfrm>
          <a:prstGeom prst="rect">
            <a:avLst/>
          </a:prstGeom>
          <a:solidFill>
            <a:schemeClr val="accen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1" name="Google Shape;61;p14"/>
          <p:cNvSpPr txBox="1"/>
          <p:nvPr>
            <p:ph type="title"/>
          </p:nvPr>
        </p:nvSpPr>
        <p:spPr>
          <a:xfrm>
            <a:off x="482600" y="978408"/>
            <a:ext cx="10634472" cy="2591509"/>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4"/>
          <p:cNvSpPr txBox="1"/>
          <p:nvPr>
            <p:ph idx="10" type="dt"/>
          </p:nvPr>
        </p:nvSpPr>
        <p:spPr>
          <a:xfrm>
            <a:off x="484632" y="10058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4"/>
          <p:cNvSpPr txBox="1"/>
          <p:nvPr>
            <p:ph idx="11" type="ftr"/>
          </p:nvPr>
        </p:nvSpPr>
        <p:spPr>
          <a:xfrm>
            <a:off x="484632" y="641908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4"/>
          <p:cNvSpPr txBox="1"/>
          <p:nvPr>
            <p:ph idx="12" type="sldNum"/>
          </p:nvPr>
        </p:nvSpPr>
        <p:spPr>
          <a:xfrm>
            <a:off x="10989591" y="100584"/>
            <a:ext cx="64008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5" name="Google Shape;65;p14"/>
          <p:cNvCxnSpPr/>
          <p:nvPr/>
        </p:nvCxnSpPr>
        <p:spPr>
          <a:xfrm>
            <a:off x="482600" y="3933311"/>
            <a:ext cx="11147071" cy="0"/>
          </a:xfrm>
          <a:prstGeom prst="straightConnector1">
            <a:avLst/>
          </a:prstGeom>
          <a:noFill/>
          <a:ln cap="flat" cmpd="sng" w="28575">
            <a:solidFill>
              <a:schemeClr val="dk1"/>
            </a:solidFill>
            <a:prstDash val="solid"/>
            <a:miter lim="800000"/>
            <a:headEnd len="sm" w="sm" type="none"/>
            <a:tailEnd len="sm" w="sm" type="none"/>
          </a:ln>
        </p:spPr>
      </p:cxnSp>
      <p:cxnSp>
        <p:nvCxnSpPr>
          <p:cNvPr id="66" name="Google Shape;66;p14"/>
          <p:cNvCxnSpPr/>
          <p:nvPr/>
        </p:nvCxnSpPr>
        <p:spPr>
          <a:xfrm>
            <a:off x="481007" y="6368138"/>
            <a:ext cx="11147071" cy="0"/>
          </a:xfrm>
          <a:prstGeom prst="straightConnector1">
            <a:avLst/>
          </a:prstGeom>
          <a:noFill/>
          <a:ln cap="flat" cmpd="sng" w="28575">
            <a:solidFill>
              <a:schemeClr val="dk2"/>
            </a:solidFill>
            <a:prstDash val="solid"/>
            <a:miter lim="800000"/>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15"/>
          <p:cNvSpPr txBox="1"/>
          <p:nvPr>
            <p:ph type="title"/>
          </p:nvPr>
        </p:nvSpPr>
        <p:spPr>
          <a:xfrm>
            <a:off x="484632" y="978408"/>
            <a:ext cx="4287393" cy="245059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5400"/>
              <a:buFont typeface="Arial"/>
              <a:buNone/>
              <a:defRPr sz="54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5"/>
          <p:cNvSpPr txBox="1"/>
          <p:nvPr>
            <p:ph idx="1" type="body"/>
          </p:nvPr>
        </p:nvSpPr>
        <p:spPr>
          <a:xfrm>
            <a:off x="5183187" y="987425"/>
            <a:ext cx="6446484" cy="487362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3200"/>
              <a:buNone/>
              <a:defRPr sz="3200"/>
            </a:lvl1pPr>
            <a:lvl2pPr indent="-406400" lvl="1" marL="914400" algn="l">
              <a:lnSpc>
                <a:spcPct val="100000"/>
              </a:lnSpc>
              <a:spcBef>
                <a:spcPts val="500"/>
              </a:spcBef>
              <a:spcAft>
                <a:spcPts val="0"/>
              </a:spcAft>
              <a:buClr>
                <a:schemeClr val="dk1"/>
              </a:buClr>
              <a:buSzPts val="2800"/>
              <a:buChar char="•"/>
              <a:defRPr sz="2800"/>
            </a:lvl2pPr>
            <a:lvl3pPr indent="-228600" lvl="2" marL="1371600" algn="l">
              <a:lnSpc>
                <a:spcPct val="100000"/>
              </a:lnSpc>
              <a:spcBef>
                <a:spcPts val="500"/>
              </a:spcBef>
              <a:spcAft>
                <a:spcPts val="0"/>
              </a:spcAft>
              <a:buClr>
                <a:schemeClr val="dk1"/>
              </a:buClr>
              <a:buSzPts val="2400"/>
              <a:buNone/>
              <a:defRPr sz="2400"/>
            </a:lvl3pPr>
            <a:lvl4pPr indent="-355600" lvl="3" marL="1828800" algn="l">
              <a:lnSpc>
                <a:spcPct val="100000"/>
              </a:lnSpc>
              <a:spcBef>
                <a:spcPts val="500"/>
              </a:spcBef>
              <a:spcAft>
                <a:spcPts val="0"/>
              </a:spcAft>
              <a:buClr>
                <a:schemeClr val="dk1"/>
              </a:buClr>
              <a:buSzPts val="2000"/>
              <a:buChar char="•"/>
              <a:defRPr sz="2000"/>
            </a:lvl4pPr>
            <a:lvl5pPr indent="-228600" lvl="4" marL="2286000" algn="l">
              <a:lnSpc>
                <a:spcPct val="100000"/>
              </a:lnSpc>
              <a:spcBef>
                <a:spcPts val="500"/>
              </a:spcBef>
              <a:spcAft>
                <a:spcPts val="0"/>
              </a:spcAft>
              <a:buClr>
                <a:schemeClr val="dk1"/>
              </a:buClr>
              <a:buSzPts val="2000"/>
              <a:buNone/>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0" name="Google Shape;70;p15"/>
          <p:cNvSpPr txBox="1"/>
          <p:nvPr>
            <p:ph idx="2" type="body"/>
          </p:nvPr>
        </p:nvSpPr>
        <p:spPr>
          <a:xfrm>
            <a:off x="484632" y="3645074"/>
            <a:ext cx="4287393" cy="222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i="1" sz="2400">
                <a:solidFill>
                  <a:schemeClr val="dk1"/>
                </a:solidFill>
                <a:latin typeface="Arial"/>
                <a:ea typeface="Arial"/>
                <a:cs typeface="Arial"/>
                <a:sym typeface="Arial"/>
              </a:defRPr>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200"/>
              <a:buNone/>
              <a:defRPr sz="1200"/>
            </a:lvl3pPr>
            <a:lvl4pPr indent="-228600" lvl="3" marL="1828800" algn="l">
              <a:lnSpc>
                <a:spcPct val="100000"/>
              </a:lnSpc>
              <a:spcBef>
                <a:spcPts val="500"/>
              </a:spcBef>
              <a:spcAft>
                <a:spcPts val="0"/>
              </a:spcAft>
              <a:buClr>
                <a:schemeClr val="dk1"/>
              </a:buClr>
              <a:buSzPts val="1000"/>
              <a:buNone/>
              <a:defRPr sz="1000"/>
            </a:lvl4pPr>
            <a:lvl5pPr indent="-228600" lvl="4" marL="2286000" algn="l">
              <a:lnSpc>
                <a:spcPct val="10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15"/>
          <p:cNvSpPr txBox="1"/>
          <p:nvPr>
            <p:ph idx="10" type="dt"/>
          </p:nvPr>
        </p:nvSpPr>
        <p:spPr>
          <a:xfrm>
            <a:off x="484632" y="10058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p:nvPr>
            <p:ph idx="11" type="ftr"/>
          </p:nvPr>
        </p:nvSpPr>
        <p:spPr>
          <a:xfrm>
            <a:off x="484632" y="641908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p:nvPr>
            <p:ph idx="12" type="sldNum"/>
          </p:nvPr>
        </p:nvSpPr>
        <p:spPr>
          <a:xfrm>
            <a:off x="10989591" y="100584"/>
            <a:ext cx="64008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sp>
        <p:nvSpPr>
          <p:cNvPr id="75" name="Google Shape;75;p16"/>
          <p:cNvSpPr txBox="1"/>
          <p:nvPr>
            <p:ph type="title"/>
          </p:nvPr>
        </p:nvSpPr>
        <p:spPr>
          <a:xfrm>
            <a:off x="484632" y="978407"/>
            <a:ext cx="4287393" cy="2450593"/>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5400"/>
              <a:buFont typeface="Arial"/>
              <a:buNone/>
              <a:defRPr sz="54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6"/>
          <p:cNvSpPr/>
          <p:nvPr>
            <p:ph idx="2" type="pic"/>
          </p:nvPr>
        </p:nvSpPr>
        <p:spPr>
          <a:xfrm>
            <a:off x="5183187" y="987425"/>
            <a:ext cx="6446483" cy="4873625"/>
          </a:xfrm>
          <a:prstGeom prst="rect">
            <a:avLst/>
          </a:prstGeom>
          <a:noFill/>
          <a:ln>
            <a:noFill/>
          </a:ln>
        </p:spPr>
      </p:sp>
      <p:sp>
        <p:nvSpPr>
          <p:cNvPr id="77" name="Google Shape;77;p16"/>
          <p:cNvSpPr txBox="1"/>
          <p:nvPr>
            <p:ph idx="1" type="body"/>
          </p:nvPr>
        </p:nvSpPr>
        <p:spPr>
          <a:xfrm>
            <a:off x="484632" y="3645074"/>
            <a:ext cx="4287393" cy="222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i="1" sz="2400">
                <a:solidFill>
                  <a:schemeClr val="dk1"/>
                </a:solidFill>
                <a:latin typeface="Arial"/>
                <a:ea typeface="Arial"/>
                <a:cs typeface="Arial"/>
                <a:sym typeface="Arial"/>
              </a:defRPr>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200"/>
              <a:buNone/>
              <a:defRPr sz="1200"/>
            </a:lvl3pPr>
            <a:lvl4pPr indent="-228600" lvl="3" marL="1828800" algn="l">
              <a:lnSpc>
                <a:spcPct val="100000"/>
              </a:lnSpc>
              <a:spcBef>
                <a:spcPts val="500"/>
              </a:spcBef>
              <a:spcAft>
                <a:spcPts val="0"/>
              </a:spcAft>
              <a:buClr>
                <a:schemeClr val="dk1"/>
              </a:buClr>
              <a:buSzPts val="1000"/>
              <a:buNone/>
              <a:defRPr sz="1000"/>
            </a:lvl4pPr>
            <a:lvl5pPr indent="-228600" lvl="4" marL="2286000" algn="l">
              <a:lnSpc>
                <a:spcPct val="10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8" name="Google Shape;78;p16"/>
          <p:cNvSpPr txBox="1"/>
          <p:nvPr>
            <p:ph idx="10" type="dt"/>
          </p:nvPr>
        </p:nvSpPr>
        <p:spPr>
          <a:xfrm>
            <a:off x="484632" y="10058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6"/>
          <p:cNvSpPr txBox="1"/>
          <p:nvPr>
            <p:ph idx="11" type="ftr"/>
          </p:nvPr>
        </p:nvSpPr>
        <p:spPr>
          <a:xfrm>
            <a:off x="484632" y="641908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6"/>
          <p:cNvSpPr txBox="1"/>
          <p:nvPr>
            <p:ph idx="12" type="sldNum"/>
          </p:nvPr>
        </p:nvSpPr>
        <p:spPr>
          <a:xfrm>
            <a:off x="10989591" y="100584"/>
            <a:ext cx="64008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482600" y="978408"/>
            <a:ext cx="10506991" cy="2153099"/>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7"/>
          <p:cNvSpPr txBox="1"/>
          <p:nvPr>
            <p:ph idx="1" type="body"/>
          </p:nvPr>
        </p:nvSpPr>
        <p:spPr>
          <a:xfrm>
            <a:off x="482600" y="3306870"/>
            <a:ext cx="10506991" cy="2572721"/>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indent="-355600" lvl="1" marL="914400"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228600" lvl="2" marL="1371600" marR="0" rtl="0" algn="l">
              <a:lnSpc>
                <a:spcPct val="10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228600" lvl="4" marL="2286000"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7"/>
          <p:cNvSpPr txBox="1"/>
          <p:nvPr>
            <p:ph idx="10" type="dt"/>
          </p:nvPr>
        </p:nvSpPr>
        <p:spPr>
          <a:xfrm>
            <a:off x="484632" y="100584"/>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7"/>
          <p:cNvSpPr txBox="1"/>
          <p:nvPr>
            <p:ph idx="11" type="ftr"/>
          </p:nvPr>
        </p:nvSpPr>
        <p:spPr>
          <a:xfrm>
            <a:off x="484632" y="6419088"/>
            <a:ext cx="411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7"/>
          <p:cNvSpPr txBox="1"/>
          <p:nvPr>
            <p:ph idx="12" type="sldNum"/>
          </p:nvPr>
        </p:nvSpPr>
        <p:spPr>
          <a:xfrm>
            <a:off x="10989591" y="100584"/>
            <a:ext cx="64008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dk1"/>
                </a:solidFill>
                <a:latin typeface="Arial"/>
                <a:ea typeface="Arial"/>
                <a:cs typeface="Arial"/>
                <a:sym typeface="Arial"/>
              </a:defRPr>
            </a:lvl1pPr>
            <a:lvl2pPr indent="0" lvl="1" marL="0" marR="0" rtl="0" algn="r">
              <a:spcBef>
                <a:spcPts val="0"/>
              </a:spcBef>
              <a:buNone/>
              <a:defRPr b="0" i="0" sz="900" u="none" cap="none" strike="noStrike">
                <a:solidFill>
                  <a:schemeClr val="dk1"/>
                </a:solidFill>
                <a:latin typeface="Arial"/>
                <a:ea typeface="Arial"/>
                <a:cs typeface="Arial"/>
                <a:sym typeface="Arial"/>
              </a:defRPr>
            </a:lvl2pPr>
            <a:lvl3pPr indent="0" lvl="2" marL="0" marR="0" rtl="0" algn="r">
              <a:spcBef>
                <a:spcPts val="0"/>
              </a:spcBef>
              <a:buNone/>
              <a:defRPr b="0" i="0" sz="900" u="none" cap="none" strike="noStrike">
                <a:solidFill>
                  <a:schemeClr val="dk1"/>
                </a:solidFill>
                <a:latin typeface="Arial"/>
                <a:ea typeface="Arial"/>
                <a:cs typeface="Arial"/>
                <a:sym typeface="Arial"/>
              </a:defRPr>
            </a:lvl3pPr>
            <a:lvl4pPr indent="0" lvl="3" marL="0" marR="0" rtl="0" algn="r">
              <a:spcBef>
                <a:spcPts val="0"/>
              </a:spcBef>
              <a:buNone/>
              <a:defRPr b="0" i="0" sz="900" u="none" cap="none" strike="noStrike">
                <a:solidFill>
                  <a:schemeClr val="dk1"/>
                </a:solidFill>
                <a:latin typeface="Arial"/>
                <a:ea typeface="Arial"/>
                <a:cs typeface="Arial"/>
                <a:sym typeface="Arial"/>
              </a:defRPr>
            </a:lvl4pPr>
            <a:lvl5pPr indent="0" lvl="4" marL="0" marR="0" rtl="0" algn="r">
              <a:spcBef>
                <a:spcPts val="0"/>
              </a:spcBef>
              <a:buNone/>
              <a:defRPr b="0" i="0" sz="900" u="none" cap="none" strike="noStrike">
                <a:solidFill>
                  <a:schemeClr val="dk1"/>
                </a:solidFill>
                <a:latin typeface="Arial"/>
                <a:ea typeface="Arial"/>
                <a:cs typeface="Arial"/>
                <a:sym typeface="Arial"/>
              </a:defRPr>
            </a:lvl5pPr>
            <a:lvl6pPr indent="0" lvl="5" marL="0" marR="0" rtl="0" algn="r">
              <a:spcBef>
                <a:spcPts val="0"/>
              </a:spcBef>
              <a:buNone/>
              <a:defRPr b="0" i="0" sz="900" u="none" cap="none" strike="noStrike">
                <a:solidFill>
                  <a:schemeClr val="dk1"/>
                </a:solidFill>
                <a:latin typeface="Arial"/>
                <a:ea typeface="Arial"/>
                <a:cs typeface="Arial"/>
                <a:sym typeface="Arial"/>
              </a:defRPr>
            </a:lvl6pPr>
            <a:lvl7pPr indent="0" lvl="6" marL="0" marR="0" rtl="0" algn="r">
              <a:spcBef>
                <a:spcPts val="0"/>
              </a:spcBef>
              <a:buNone/>
              <a:defRPr b="0" i="0" sz="900" u="none" cap="none" strike="noStrike">
                <a:solidFill>
                  <a:schemeClr val="dk1"/>
                </a:solidFill>
                <a:latin typeface="Arial"/>
                <a:ea typeface="Arial"/>
                <a:cs typeface="Arial"/>
                <a:sym typeface="Arial"/>
              </a:defRPr>
            </a:lvl7pPr>
            <a:lvl8pPr indent="0" lvl="7" marL="0" marR="0" rtl="0" algn="r">
              <a:spcBef>
                <a:spcPts val="0"/>
              </a:spcBef>
              <a:buNone/>
              <a:defRPr b="0" i="0" sz="900" u="none" cap="none" strike="noStrike">
                <a:solidFill>
                  <a:schemeClr val="dk1"/>
                </a:solidFill>
                <a:latin typeface="Arial"/>
                <a:ea typeface="Arial"/>
                <a:cs typeface="Arial"/>
                <a:sym typeface="Arial"/>
              </a:defRPr>
            </a:lvl8pPr>
            <a:lvl9pPr indent="0" lvl="8" marL="0" marR="0" rtl="0" algn="r">
              <a:spcBef>
                <a:spcPts val="0"/>
              </a:spcBef>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11" name="Google Shape;11;p7"/>
          <p:cNvCxnSpPr/>
          <p:nvPr/>
        </p:nvCxnSpPr>
        <p:spPr>
          <a:xfrm>
            <a:off x="482600" y="489855"/>
            <a:ext cx="11147071" cy="0"/>
          </a:xfrm>
          <a:prstGeom prst="straightConnector1">
            <a:avLst/>
          </a:prstGeom>
          <a:noFill/>
          <a:ln cap="flat" cmpd="sng" w="28575">
            <a:solidFill>
              <a:schemeClr val="dk2"/>
            </a:solidFill>
            <a:prstDash val="solid"/>
            <a:miter lim="800000"/>
            <a:headEnd len="sm" w="sm" type="none"/>
            <a:tailEnd len="sm" w="sm" type="none"/>
          </a:ln>
        </p:spPr>
      </p:cxnSp>
      <p:cxnSp>
        <p:nvCxnSpPr>
          <p:cNvPr id="12" name="Google Shape;12;p7"/>
          <p:cNvCxnSpPr/>
          <p:nvPr/>
        </p:nvCxnSpPr>
        <p:spPr>
          <a:xfrm>
            <a:off x="482600" y="6368138"/>
            <a:ext cx="11147071" cy="0"/>
          </a:xfrm>
          <a:prstGeom prst="straightConnector1">
            <a:avLst/>
          </a:prstGeom>
          <a:noFill/>
          <a:ln cap="flat" cmpd="sng" w="28575">
            <a:solidFill>
              <a:schemeClr val="dk2"/>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2.png"/><Relationship Id="rId7"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 name="Shape 99"/>
        <p:cNvGrpSpPr/>
        <p:nvPr/>
      </p:nvGrpSpPr>
      <p:grpSpPr>
        <a:xfrm>
          <a:off x="0" y="0"/>
          <a:ext cx="0" cy="0"/>
          <a:chOff x="0" y="0"/>
          <a:chExt cx="0" cy="0"/>
        </a:xfrm>
      </p:grpSpPr>
      <p:cxnSp>
        <p:nvCxnSpPr>
          <p:cNvPr id="100" name="Google Shape;100;p1"/>
          <p:cNvCxnSpPr/>
          <p:nvPr/>
        </p:nvCxnSpPr>
        <p:spPr>
          <a:xfrm>
            <a:off x="482600" y="489855"/>
            <a:ext cx="11147071" cy="0"/>
          </a:xfrm>
          <a:prstGeom prst="straightConnector1">
            <a:avLst/>
          </a:prstGeom>
          <a:noFill/>
          <a:ln cap="flat" cmpd="sng" w="28575">
            <a:solidFill>
              <a:schemeClr val="dk2"/>
            </a:solidFill>
            <a:prstDash val="solid"/>
            <a:miter lim="800000"/>
            <a:headEnd len="sm" w="sm" type="none"/>
            <a:tailEnd len="sm" w="sm" type="none"/>
          </a:ln>
        </p:spPr>
      </p:cxnSp>
      <p:cxnSp>
        <p:nvCxnSpPr>
          <p:cNvPr id="101" name="Google Shape;101;p1"/>
          <p:cNvCxnSpPr/>
          <p:nvPr/>
        </p:nvCxnSpPr>
        <p:spPr>
          <a:xfrm>
            <a:off x="482600" y="6368138"/>
            <a:ext cx="11147071" cy="0"/>
          </a:xfrm>
          <a:prstGeom prst="straightConnector1">
            <a:avLst/>
          </a:prstGeom>
          <a:noFill/>
          <a:ln cap="flat" cmpd="sng" w="28575">
            <a:solidFill>
              <a:schemeClr val="dk2"/>
            </a:solidFill>
            <a:prstDash val="solid"/>
            <a:miter lim="800000"/>
            <a:headEnd len="sm" w="sm" type="none"/>
            <a:tailEnd len="sm" w="sm" type="none"/>
          </a:ln>
        </p:spPr>
      </p:cxnSp>
      <p:cxnSp>
        <p:nvCxnSpPr>
          <p:cNvPr id="102" name="Google Shape;102;p1"/>
          <p:cNvCxnSpPr/>
          <p:nvPr/>
        </p:nvCxnSpPr>
        <p:spPr>
          <a:xfrm>
            <a:off x="482600" y="489855"/>
            <a:ext cx="11147071" cy="0"/>
          </a:xfrm>
          <a:prstGeom prst="straightConnector1">
            <a:avLst/>
          </a:prstGeom>
          <a:noFill/>
          <a:ln cap="flat" cmpd="sng" w="28575">
            <a:solidFill>
              <a:schemeClr val="dk2"/>
            </a:solidFill>
            <a:prstDash val="solid"/>
            <a:miter lim="800000"/>
            <a:headEnd len="sm" w="sm" type="none"/>
            <a:tailEnd len="sm" w="sm" type="none"/>
          </a:ln>
        </p:spPr>
      </p:cxnSp>
      <p:sp>
        <p:nvSpPr>
          <p:cNvPr id="103" name="Google Shape;103;p1"/>
          <p:cNvSpPr/>
          <p:nvPr/>
        </p:nvSpPr>
        <p:spPr>
          <a:xfrm>
            <a:off x="0" y="0"/>
            <a:ext cx="12192000" cy="68580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4" name="Google Shape;104;p1"/>
          <p:cNvSpPr/>
          <p:nvPr/>
        </p:nvSpPr>
        <p:spPr>
          <a:xfrm>
            <a:off x="0" y="0"/>
            <a:ext cx="12192000" cy="6858001"/>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05" name="Google Shape;105;p1"/>
          <p:cNvPicPr preferRelativeResize="0"/>
          <p:nvPr/>
        </p:nvPicPr>
        <p:blipFill rotWithShape="1">
          <a:blip r:embed="rId3">
            <a:alphaModFix amt="40000"/>
          </a:blip>
          <a:srcRect b="-1" l="0" r="-1" t="24981"/>
          <a:stretch/>
        </p:blipFill>
        <p:spPr>
          <a:xfrm>
            <a:off x="20" y="10"/>
            <a:ext cx="12188932" cy="6857990"/>
          </a:xfrm>
          <a:prstGeom prst="rect">
            <a:avLst/>
          </a:prstGeom>
          <a:noFill/>
          <a:ln>
            <a:noFill/>
          </a:ln>
        </p:spPr>
      </p:pic>
      <p:sp>
        <p:nvSpPr>
          <p:cNvPr id="106" name="Google Shape;106;p1"/>
          <p:cNvSpPr txBox="1"/>
          <p:nvPr>
            <p:ph type="ctrTitle"/>
          </p:nvPr>
        </p:nvSpPr>
        <p:spPr>
          <a:xfrm>
            <a:off x="482601" y="799418"/>
            <a:ext cx="5613398" cy="292935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FF"/>
              </a:buClr>
              <a:buSzPts val="6600"/>
              <a:buFont typeface="Times New Roman"/>
              <a:buNone/>
            </a:pPr>
            <a:r>
              <a:rPr b="1" lang="en-US">
                <a:solidFill>
                  <a:srgbClr val="FFFFFF"/>
                </a:solidFill>
                <a:latin typeface="Times New Roman"/>
                <a:ea typeface="Times New Roman"/>
                <a:cs typeface="Times New Roman"/>
                <a:sym typeface="Times New Roman"/>
              </a:rPr>
              <a:t>Travel Management System</a:t>
            </a:r>
            <a:endParaRPr/>
          </a:p>
        </p:txBody>
      </p:sp>
      <p:cxnSp>
        <p:nvCxnSpPr>
          <p:cNvPr id="107" name="Google Shape;107;p1"/>
          <p:cNvCxnSpPr/>
          <p:nvPr/>
        </p:nvCxnSpPr>
        <p:spPr>
          <a:xfrm>
            <a:off x="482600" y="489855"/>
            <a:ext cx="11147071" cy="0"/>
          </a:xfrm>
          <a:prstGeom prst="straightConnector1">
            <a:avLst/>
          </a:prstGeom>
          <a:noFill/>
          <a:ln cap="flat" cmpd="sng" w="28575">
            <a:solidFill>
              <a:srgbClr val="FFFFFF"/>
            </a:solidFill>
            <a:prstDash val="solid"/>
            <a:miter lim="800000"/>
            <a:headEnd len="sm" w="sm" type="none"/>
            <a:tailEnd len="sm" w="sm" type="none"/>
          </a:ln>
        </p:spPr>
      </p:cxnSp>
      <p:sp>
        <p:nvSpPr>
          <p:cNvPr id="108" name="Google Shape;108;p1"/>
          <p:cNvSpPr txBox="1"/>
          <p:nvPr>
            <p:ph idx="1" type="subTitle"/>
          </p:nvPr>
        </p:nvSpPr>
        <p:spPr>
          <a:xfrm>
            <a:off x="6844683" y="3728775"/>
            <a:ext cx="4784987" cy="229968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FFFFFF"/>
              </a:buClr>
              <a:buSzPts val="2400"/>
              <a:buNone/>
            </a:pPr>
            <a:r>
              <a:rPr lang="en-US">
                <a:solidFill>
                  <a:srgbClr val="FFFFFF"/>
                </a:solidFill>
                <a:latin typeface="Times New Roman"/>
                <a:ea typeface="Times New Roman"/>
                <a:cs typeface="Times New Roman"/>
                <a:sym typeface="Times New Roman"/>
              </a:rPr>
              <a:t>Presented By:</a:t>
            </a:r>
            <a:endParaRPr/>
          </a:p>
          <a:p>
            <a:pPr indent="-342900" lvl="0" marL="342900" rtl="0" algn="l">
              <a:lnSpc>
                <a:spcPct val="100000"/>
              </a:lnSpc>
              <a:spcBef>
                <a:spcPts val="1000"/>
              </a:spcBef>
              <a:spcAft>
                <a:spcPts val="0"/>
              </a:spcAft>
              <a:buClr>
                <a:srgbClr val="FFFFFF"/>
              </a:buClr>
              <a:buSzPts val="2400"/>
              <a:buFont typeface="Arial"/>
              <a:buChar char="•"/>
            </a:pPr>
            <a:r>
              <a:rPr lang="en-US">
                <a:solidFill>
                  <a:srgbClr val="FFFFFF"/>
                </a:solidFill>
                <a:latin typeface="Times New Roman"/>
                <a:ea typeface="Times New Roman"/>
                <a:cs typeface="Times New Roman"/>
                <a:sym typeface="Times New Roman"/>
              </a:rPr>
              <a:t>Anshul Sharma   (002789548)</a:t>
            </a:r>
            <a:endParaRPr/>
          </a:p>
          <a:p>
            <a:pPr indent="-342900" lvl="0" marL="342900" rtl="0" algn="l">
              <a:lnSpc>
                <a:spcPct val="100000"/>
              </a:lnSpc>
              <a:spcBef>
                <a:spcPts val="1000"/>
              </a:spcBef>
              <a:spcAft>
                <a:spcPts val="0"/>
              </a:spcAft>
              <a:buClr>
                <a:srgbClr val="FFFFFF"/>
              </a:buClr>
              <a:buSzPts val="2400"/>
              <a:buFont typeface="Arial"/>
              <a:buChar char="•"/>
            </a:pPr>
            <a:r>
              <a:rPr lang="en-US">
                <a:solidFill>
                  <a:srgbClr val="FFFFFF"/>
                </a:solidFill>
                <a:latin typeface="Times New Roman"/>
                <a:ea typeface="Times New Roman"/>
                <a:cs typeface="Times New Roman"/>
                <a:sym typeface="Times New Roman"/>
              </a:rPr>
              <a:t>Parjita Munshi    (002761776)</a:t>
            </a:r>
            <a:endParaRPr/>
          </a:p>
          <a:p>
            <a:pPr indent="-342900" lvl="0" marL="342900" rtl="0" algn="l">
              <a:lnSpc>
                <a:spcPct val="100000"/>
              </a:lnSpc>
              <a:spcBef>
                <a:spcPts val="1000"/>
              </a:spcBef>
              <a:spcAft>
                <a:spcPts val="0"/>
              </a:spcAft>
              <a:buClr>
                <a:srgbClr val="FFFFFF"/>
              </a:buClr>
              <a:buSzPts val="2400"/>
              <a:buFont typeface="Arial"/>
              <a:buChar char="•"/>
            </a:pPr>
            <a:r>
              <a:rPr lang="en-US">
                <a:solidFill>
                  <a:srgbClr val="FFFFFF"/>
                </a:solidFill>
                <a:latin typeface="Times New Roman"/>
                <a:ea typeface="Times New Roman"/>
                <a:cs typeface="Times New Roman"/>
                <a:sym typeface="Times New Roman"/>
              </a:rPr>
              <a:t>Snehashis Lenka (002772221)</a:t>
            </a:r>
            <a:endParaRPr/>
          </a:p>
        </p:txBody>
      </p:sp>
      <p:cxnSp>
        <p:nvCxnSpPr>
          <p:cNvPr id="109" name="Google Shape;109;p1"/>
          <p:cNvCxnSpPr/>
          <p:nvPr/>
        </p:nvCxnSpPr>
        <p:spPr>
          <a:xfrm>
            <a:off x="482600" y="6368138"/>
            <a:ext cx="11147071" cy="0"/>
          </a:xfrm>
          <a:prstGeom prst="straightConnector1">
            <a:avLst/>
          </a:prstGeom>
          <a:noFill/>
          <a:ln cap="flat" cmpd="sng" w="28575">
            <a:solidFill>
              <a:srgbClr val="FFFFFF"/>
            </a:solidFill>
            <a:prstDash val="solid"/>
            <a:miter lim="800000"/>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sp>
        <p:nvSpPr>
          <p:cNvPr id="114" name="Google Shape;114;p2"/>
          <p:cNvSpPr/>
          <p:nvPr/>
        </p:nvSpPr>
        <p:spPr>
          <a:xfrm>
            <a:off x="0" y="0"/>
            <a:ext cx="12192000" cy="68580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5" name="Google Shape;115;p2"/>
          <p:cNvSpPr txBox="1"/>
          <p:nvPr>
            <p:ph type="title"/>
          </p:nvPr>
        </p:nvSpPr>
        <p:spPr>
          <a:xfrm>
            <a:off x="482601" y="976160"/>
            <a:ext cx="5136303" cy="99296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5400"/>
              <a:buFont typeface="Times New Roman"/>
              <a:buNone/>
            </a:pPr>
            <a:r>
              <a:rPr b="1" lang="en-US" sz="5400">
                <a:latin typeface="Times New Roman"/>
                <a:ea typeface="Times New Roman"/>
                <a:cs typeface="Times New Roman"/>
                <a:sym typeface="Times New Roman"/>
              </a:rPr>
              <a:t>About Project</a:t>
            </a:r>
            <a:endParaRPr/>
          </a:p>
        </p:txBody>
      </p:sp>
      <p:sp>
        <p:nvSpPr>
          <p:cNvPr id="116" name="Google Shape;116;p2"/>
          <p:cNvSpPr txBox="1"/>
          <p:nvPr>
            <p:ph idx="1" type="body"/>
          </p:nvPr>
        </p:nvSpPr>
        <p:spPr>
          <a:xfrm>
            <a:off x="482600" y="2356480"/>
            <a:ext cx="5189963" cy="352180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latin typeface="Times New Roman"/>
                <a:ea typeface="Times New Roman"/>
                <a:cs typeface="Times New Roman"/>
                <a:sym typeface="Times New Roman"/>
              </a:rPr>
              <a:t>The goal of this Travel Management System is to make users' travel experiences safe, simple, and enjoyable by enabling them to check available modes of transportation, manage their stay, and visit nearby attractions by renting or booking a car. We also provide users with a safe and secure travel experience through our insurance policies.</a:t>
            </a:r>
            <a:endParaRPr/>
          </a:p>
        </p:txBody>
      </p:sp>
      <p:pic>
        <p:nvPicPr>
          <p:cNvPr descr="Moving bus" id="117" name="Google Shape;117;p2"/>
          <p:cNvPicPr preferRelativeResize="0"/>
          <p:nvPr/>
        </p:nvPicPr>
        <p:blipFill rotWithShape="1">
          <a:blip r:embed="rId3">
            <a:alphaModFix/>
          </a:blip>
          <a:srcRect b="0" l="19628" r="19628" t="0"/>
          <a:stretch/>
        </p:blipFill>
        <p:spPr>
          <a:xfrm>
            <a:off x="6280340" y="489856"/>
            <a:ext cx="5349331" cy="5878282"/>
          </a:xfrm>
          <a:prstGeom prst="rect">
            <a:avLst/>
          </a:prstGeom>
          <a:noFill/>
          <a:ln>
            <a:noFill/>
          </a:ln>
        </p:spPr>
      </p:pic>
      <p:cxnSp>
        <p:nvCxnSpPr>
          <p:cNvPr id="118" name="Google Shape;118;p2"/>
          <p:cNvCxnSpPr/>
          <p:nvPr/>
        </p:nvCxnSpPr>
        <p:spPr>
          <a:xfrm>
            <a:off x="482600" y="489855"/>
            <a:ext cx="11147071" cy="0"/>
          </a:xfrm>
          <a:prstGeom prst="straightConnector1">
            <a:avLst/>
          </a:prstGeom>
          <a:noFill/>
          <a:ln cap="flat" cmpd="sng" w="28575">
            <a:solidFill>
              <a:schemeClr val="dk1"/>
            </a:solidFill>
            <a:prstDash val="solid"/>
            <a:miter lim="800000"/>
            <a:headEnd len="sm" w="sm" type="none"/>
            <a:tailEnd len="sm" w="sm" type="none"/>
          </a:ln>
        </p:spPr>
      </p:cxnSp>
      <p:cxnSp>
        <p:nvCxnSpPr>
          <p:cNvPr id="119" name="Google Shape;119;p2"/>
          <p:cNvCxnSpPr/>
          <p:nvPr/>
        </p:nvCxnSpPr>
        <p:spPr>
          <a:xfrm>
            <a:off x="482600" y="6368138"/>
            <a:ext cx="11147071" cy="0"/>
          </a:xfrm>
          <a:prstGeom prst="straightConnector1">
            <a:avLst/>
          </a:prstGeom>
          <a:noFill/>
          <a:ln cap="flat" cmpd="sng" w="28575">
            <a:solidFill>
              <a:schemeClr val="dk1"/>
            </a:solidFill>
            <a:prstDash val="solid"/>
            <a:miter lim="800000"/>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sp>
        <p:nvSpPr>
          <p:cNvPr id="124" name="Google Shape;124;p3"/>
          <p:cNvSpPr/>
          <p:nvPr/>
        </p:nvSpPr>
        <p:spPr>
          <a:xfrm>
            <a:off x="0" y="0"/>
            <a:ext cx="12192000" cy="68580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5" name="Google Shape;125;p3"/>
          <p:cNvSpPr txBox="1"/>
          <p:nvPr>
            <p:ph type="title"/>
          </p:nvPr>
        </p:nvSpPr>
        <p:spPr>
          <a:xfrm>
            <a:off x="3935200" y="740048"/>
            <a:ext cx="5923625" cy="982235"/>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Problem Statement</a:t>
            </a:r>
            <a:endParaRPr/>
          </a:p>
        </p:txBody>
      </p:sp>
      <p:cxnSp>
        <p:nvCxnSpPr>
          <p:cNvPr id="126" name="Google Shape;126;p3"/>
          <p:cNvCxnSpPr/>
          <p:nvPr/>
        </p:nvCxnSpPr>
        <p:spPr>
          <a:xfrm>
            <a:off x="482600" y="489855"/>
            <a:ext cx="11147071" cy="0"/>
          </a:xfrm>
          <a:prstGeom prst="straightConnector1">
            <a:avLst/>
          </a:prstGeom>
          <a:noFill/>
          <a:ln cap="flat" cmpd="sng" w="28575">
            <a:solidFill>
              <a:schemeClr val="dk1"/>
            </a:solidFill>
            <a:prstDash val="solid"/>
            <a:miter lim="800000"/>
            <a:headEnd len="sm" w="sm" type="none"/>
            <a:tailEnd len="sm" w="sm" type="none"/>
          </a:ln>
        </p:spPr>
      </p:cxnSp>
      <p:pic>
        <p:nvPicPr>
          <p:cNvPr descr="Assorted things on a floor" id="127" name="Google Shape;127;p3"/>
          <p:cNvPicPr preferRelativeResize="0"/>
          <p:nvPr/>
        </p:nvPicPr>
        <p:blipFill rotWithShape="1">
          <a:blip r:embed="rId3">
            <a:alphaModFix/>
          </a:blip>
          <a:srcRect b="7853" l="0" r="-1" t="7855"/>
          <a:stretch/>
        </p:blipFill>
        <p:spPr>
          <a:xfrm>
            <a:off x="525530" y="973847"/>
            <a:ext cx="3213772" cy="2978276"/>
          </a:xfrm>
          <a:prstGeom prst="rect">
            <a:avLst/>
          </a:prstGeom>
          <a:noFill/>
          <a:ln>
            <a:noFill/>
          </a:ln>
        </p:spPr>
      </p:pic>
      <p:sp>
        <p:nvSpPr>
          <p:cNvPr id="128" name="Google Shape;128;p3"/>
          <p:cNvSpPr txBox="1"/>
          <p:nvPr>
            <p:ph idx="1" type="body"/>
          </p:nvPr>
        </p:nvSpPr>
        <p:spPr>
          <a:xfrm>
            <a:off x="3892273" y="1830593"/>
            <a:ext cx="7941313" cy="410135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a:latin typeface="Times New Roman"/>
                <a:ea typeface="Times New Roman"/>
                <a:cs typeface="Times New Roman"/>
                <a:sym typeface="Times New Roman"/>
              </a:rPr>
              <a:t>Travel agencies must pull up their socks to keep up with changing market trends and consumer behavior because travelers are choosing smart travel. Maintaining credibility and visibility is the most difficult challenge for travel agencies. Many travel agencies lack an effective online presence. Having a company website is also insufficient. Travelers are always looking for something different, whether it is experiential travel, leisure travel, eco-travel, or something else. People's daily lives have become more hectic, and they hardly have time to shop for groceries, let alone plan an entire trip. They would not want to go through a complicated and time-consuming booking process given their hectic schedules.</a:t>
            </a:r>
            <a:endParaRPr/>
          </a:p>
          <a:p>
            <a:pPr indent="0" lvl="0" marL="0" rtl="0" algn="l">
              <a:lnSpc>
                <a:spcPct val="90000"/>
              </a:lnSpc>
              <a:spcBef>
                <a:spcPts val="1000"/>
              </a:spcBef>
              <a:spcAft>
                <a:spcPts val="0"/>
              </a:spcAft>
              <a:buClr>
                <a:schemeClr val="dk1"/>
              </a:buClr>
              <a:buSzPts val="1400"/>
              <a:buNone/>
            </a:pPr>
            <a:r>
              <a:t/>
            </a:r>
            <a:endParaRPr sz="1400"/>
          </a:p>
        </p:txBody>
      </p:sp>
      <p:cxnSp>
        <p:nvCxnSpPr>
          <p:cNvPr id="129" name="Google Shape;129;p3"/>
          <p:cNvCxnSpPr/>
          <p:nvPr/>
        </p:nvCxnSpPr>
        <p:spPr>
          <a:xfrm>
            <a:off x="482600" y="6368138"/>
            <a:ext cx="11147071" cy="0"/>
          </a:xfrm>
          <a:prstGeom prst="straightConnector1">
            <a:avLst/>
          </a:prstGeom>
          <a:noFill/>
          <a:ln cap="flat" cmpd="sng" w="28575">
            <a:solidFill>
              <a:schemeClr val="dk1"/>
            </a:solidFill>
            <a:prstDash val="solid"/>
            <a:miter lim="800000"/>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4"/>
          <p:cNvSpPr/>
          <p:nvPr/>
        </p:nvSpPr>
        <p:spPr>
          <a:xfrm>
            <a:off x="0" y="0"/>
            <a:ext cx="12192000" cy="68580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5" name="Google Shape;135;p4"/>
          <p:cNvSpPr txBox="1"/>
          <p:nvPr>
            <p:ph type="title"/>
          </p:nvPr>
        </p:nvSpPr>
        <p:spPr>
          <a:xfrm>
            <a:off x="6429515" y="865128"/>
            <a:ext cx="5200156" cy="5261895"/>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6000"/>
              <a:buFont typeface="Times New Roman"/>
              <a:buNone/>
            </a:pPr>
            <a:r>
              <a:rPr lang="en-US" sz="6000">
                <a:latin typeface="Times New Roman"/>
                <a:ea typeface="Times New Roman"/>
                <a:cs typeface="Times New Roman"/>
                <a:sym typeface="Times New Roman"/>
              </a:rPr>
              <a:t>Our</a:t>
            </a:r>
            <a:br>
              <a:rPr lang="en-US" sz="6000">
                <a:latin typeface="Times New Roman"/>
                <a:ea typeface="Times New Roman"/>
                <a:cs typeface="Times New Roman"/>
                <a:sym typeface="Times New Roman"/>
              </a:rPr>
            </a:br>
            <a:r>
              <a:rPr lang="en-US" sz="6000">
                <a:latin typeface="Times New Roman"/>
                <a:ea typeface="Times New Roman"/>
                <a:cs typeface="Times New Roman"/>
                <a:sym typeface="Times New Roman"/>
              </a:rPr>
              <a:t>Systems'</a:t>
            </a:r>
            <a:br>
              <a:rPr lang="en-US" sz="6000">
                <a:latin typeface="Times New Roman"/>
                <a:ea typeface="Times New Roman"/>
                <a:cs typeface="Times New Roman"/>
                <a:sym typeface="Times New Roman"/>
              </a:rPr>
            </a:br>
            <a:r>
              <a:rPr lang="en-US" sz="6000">
                <a:latin typeface="Times New Roman"/>
                <a:ea typeface="Times New Roman"/>
                <a:cs typeface="Times New Roman"/>
                <a:sym typeface="Times New Roman"/>
              </a:rPr>
              <a:t>Specifications</a:t>
            </a:r>
            <a:endParaRPr/>
          </a:p>
        </p:txBody>
      </p:sp>
      <p:cxnSp>
        <p:nvCxnSpPr>
          <p:cNvPr id="136" name="Google Shape;136;p4"/>
          <p:cNvCxnSpPr/>
          <p:nvPr/>
        </p:nvCxnSpPr>
        <p:spPr>
          <a:xfrm>
            <a:off x="482600" y="489855"/>
            <a:ext cx="11147071" cy="0"/>
          </a:xfrm>
          <a:prstGeom prst="straightConnector1">
            <a:avLst/>
          </a:prstGeom>
          <a:noFill/>
          <a:ln cap="flat" cmpd="sng" w="28575">
            <a:solidFill>
              <a:schemeClr val="dk1"/>
            </a:solidFill>
            <a:prstDash val="solid"/>
            <a:miter lim="800000"/>
            <a:headEnd len="sm" w="sm" type="none"/>
            <a:tailEnd len="sm" w="sm" type="none"/>
          </a:ln>
        </p:spPr>
      </p:cxnSp>
      <p:cxnSp>
        <p:nvCxnSpPr>
          <p:cNvPr id="137" name="Google Shape;137;p4"/>
          <p:cNvCxnSpPr/>
          <p:nvPr/>
        </p:nvCxnSpPr>
        <p:spPr>
          <a:xfrm>
            <a:off x="482600" y="6368138"/>
            <a:ext cx="11147071" cy="0"/>
          </a:xfrm>
          <a:prstGeom prst="straightConnector1">
            <a:avLst/>
          </a:prstGeom>
          <a:noFill/>
          <a:ln cap="flat" cmpd="sng" w="28575">
            <a:solidFill>
              <a:schemeClr val="dk1"/>
            </a:solidFill>
            <a:prstDash val="solid"/>
            <a:miter lim="800000"/>
            <a:headEnd len="sm" w="sm" type="none"/>
            <a:tailEnd len="sm" w="sm" type="none"/>
          </a:ln>
        </p:spPr>
      </p:cxnSp>
      <p:grpSp>
        <p:nvGrpSpPr>
          <p:cNvPr id="138" name="Google Shape;138;p4"/>
          <p:cNvGrpSpPr/>
          <p:nvPr/>
        </p:nvGrpSpPr>
        <p:grpSpPr>
          <a:xfrm>
            <a:off x="482600" y="869237"/>
            <a:ext cx="5464315" cy="5253667"/>
            <a:chOff x="0" y="4110"/>
            <a:chExt cx="5464315" cy="5253667"/>
          </a:xfrm>
        </p:grpSpPr>
        <p:sp>
          <p:nvSpPr>
            <p:cNvPr id="139" name="Google Shape;139;p4"/>
            <p:cNvSpPr/>
            <p:nvPr/>
          </p:nvSpPr>
          <p:spPr>
            <a:xfrm>
              <a:off x="0" y="4110"/>
              <a:ext cx="5464315" cy="875611"/>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264872" y="201123"/>
              <a:ext cx="481586" cy="481586"/>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1011330" y="4110"/>
              <a:ext cx="4452984" cy="87561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txBox="1"/>
            <p:nvPr/>
          </p:nvSpPr>
          <p:spPr>
            <a:xfrm>
              <a:off x="1011330" y="4110"/>
              <a:ext cx="4452984" cy="875611"/>
            </a:xfrm>
            <a:prstGeom prst="rect">
              <a:avLst/>
            </a:prstGeom>
            <a:noFill/>
            <a:ln>
              <a:noFill/>
            </a:ln>
          </p:spPr>
          <p:txBody>
            <a:bodyPr anchorCtr="0" anchor="ctr" bIns="92650" lIns="92650" spcFirstLastPara="1" rIns="92650" wrap="square" tIns="92650">
              <a:noAutofit/>
            </a:bodyPr>
            <a:lstStyle/>
            <a:p>
              <a:pPr indent="0" lvl="0" marL="0" marR="0" rtl="0" algn="l">
                <a:lnSpc>
                  <a:spcPct val="90000"/>
                </a:lnSpc>
                <a:spcBef>
                  <a:spcPts val="0"/>
                </a:spcBef>
                <a:spcAft>
                  <a:spcPts val="0"/>
                </a:spcAft>
                <a:buClr>
                  <a:schemeClr val="dk1"/>
                </a:buClr>
                <a:buSzPts val="1700"/>
                <a:buFont typeface="Times New Roman"/>
                <a:buNone/>
              </a:pPr>
              <a:r>
                <a:rPr b="0" i="0" lang="en-US" sz="1700" u="none" cap="none" strike="noStrike">
                  <a:solidFill>
                    <a:schemeClr val="dk1"/>
                  </a:solidFill>
                  <a:latin typeface="Times New Roman"/>
                  <a:ea typeface="Times New Roman"/>
                  <a:cs typeface="Times New Roman"/>
                  <a:sym typeface="Times New Roman"/>
                </a:rPr>
                <a:t>User can book flights</a:t>
              </a:r>
              <a:endParaRPr/>
            </a:p>
          </p:txBody>
        </p:sp>
        <p:sp>
          <p:nvSpPr>
            <p:cNvPr id="143" name="Google Shape;143;p4"/>
            <p:cNvSpPr/>
            <p:nvPr/>
          </p:nvSpPr>
          <p:spPr>
            <a:xfrm>
              <a:off x="0" y="1098624"/>
              <a:ext cx="5464315" cy="875611"/>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264872" y="1295637"/>
              <a:ext cx="481586" cy="481586"/>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1011330" y="1098624"/>
              <a:ext cx="4452984" cy="87561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txBox="1"/>
            <p:nvPr/>
          </p:nvSpPr>
          <p:spPr>
            <a:xfrm>
              <a:off x="1011330" y="1098624"/>
              <a:ext cx="4452984" cy="875611"/>
            </a:xfrm>
            <a:prstGeom prst="rect">
              <a:avLst/>
            </a:prstGeom>
            <a:noFill/>
            <a:ln>
              <a:noFill/>
            </a:ln>
          </p:spPr>
          <p:txBody>
            <a:bodyPr anchorCtr="0" anchor="ctr" bIns="92650" lIns="92650" spcFirstLastPara="1" rIns="92650" wrap="square" tIns="92650">
              <a:noAutofit/>
            </a:bodyPr>
            <a:lstStyle/>
            <a:p>
              <a:pPr indent="0" lvl="0" marL="0" marR="0" rtl="0" algn="l">
                <a:lnSpc>
                  <a:spcPct val="90000"/>
                </a:lnSpc>
                <a:spcBef>
                  <a:spcPts val="0"/>
                </a:spcBef>
                <a:spcAft>
                  <a:spcPts val="0"/>
                </a:spcAft>
                <a:buClr>
                  <a:schemeClr val="dk1"/>
                </a:buClr>
                <a:buSzPts val="1700"/>
                <a:buFont typeface="Times New Roman"/>
                <a:buNone/>
              </a:pPr>
              <a:r>
                <a:rPr b="0" i="0" lang="en-US" sz="1700" u="none" cap="none" strike="noStrike">
                  <a:solidFill>
                    <a:schemeClr val="dk1"/>
                  </a:solidFill>
                  <a:latin typeface="Times New Roman"/>
                  <a:ea typeface="Times New Roman"/>
                  <a:cs typeface="Times New Roman"/>
                  <a:sym typeface="Times New Roman"/>
                </a:rPr>
                <a:t>User can book buses </a:t>
              </a:r>
              <a:endParaRPr/>
            </a:p>
          </p:txBody>
        </p:sp>
        <p:sp>
          <p:nvSpPr>
            <p:cNvPr id="147" name="Google Shape;147;p4"/>
            <p:cNvSpPr/>
            <p:nvPr/>
          </p:nvSpPr>
          <p:spPr>
            <a:xfrm>
              <a:off x="0" y="2193138"/>
              <a:ext cx="5464315" cy="875611"/>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264872" y="2390151"/>
              <a:ext cx="481586" cy="481586"/>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1011330" y="2193138"/>
              <a:ext cx="4452984" cy="87561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txBox="1"/>
            <p:nvPr/>
          </p:nvSpPr>
          <p:spPr>
            <a:xfrm>
              <a:off x="1011330" y="2193138"/>
              <a:ext cx="4452984" cy="875611"/>
            </a:xfrm>
            <a:prstGeom prst="rect">
              <a:avLst/>
            </a:prstGeom>
            <a:noFill/>
            <a:ln>
              <a:noFill/>
            </a:ln>
          </p:spPr>
          <p:txBody>
            <a:bodyPr anchorCtr="0" anchor="ctr" bIns="92650" lIns="92650" spcFirstLastPara="1" rIns="92650" wrap="square" tIns="92650">
              <a:noAutofit/>
            </a:bodyPr>
            <a:lstStyle/>
            <a:p>
              <a:pPr indent="0" lvl="0" marL="0" marR="0" rtl="0" algn="l">
                <a:lnSpc>
                  <a:spcPct val="90000"/>
                </a:lnSpc>
                <a:spcBef>
                  <a:spcPts val="0"/>
                </a:spcBef>
                <a:spcAft>
                  <a:spcPts val="0"/>
                </a:spcAft>
                <a:buClr>
                  <a:schemeClr val="dk1"/>
                </a:buClr>
                <a:buSzPts val="1700"/>
                <a:buFont typeface="Times New Roman"/>
                <a:buNone/>
              </a:pPr>
              <a:r>
                <a:rPr b="0" i="0" lang="en-US" sz="1700" u="none" cap="none" strike="noStrike">
                  <a:solidFill>
                    <a:schemeClr val="dk1"/>
                  </a:solidFill>
                  <a:latin typeface="Times New Roman"/>
                  <a:ea typeface="Times New Roman"/>
                  <a:cs typeface="Times New Roman"/>
                  <a:sym typeface="Times New Roman"/>
                </a:rPr>
                <a:t>User can look for hotel rooms to stay and can book table and explore different types of food at nearby restaurants</a:t>
              </a:r>
              <a:endParaRPr/>
            </a:p>
          </p:txBody>
        </p:sp>
        <p:sp>
          <p:nvSpPr>
            <p:cNvPr id="151" name="Google Shape;151;p4"/>
            <p:cNvSpPr/>
            <p:nvPr/>
          </p:nvSpPr>
          <p:spPr>
            <a:xfrm>
              <a:off x="0" y="3287652"/>
              <a:ext cx="5464315" cy="875611"/>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264872" y="3484665"/>
              <a:ext cx="481586" cy="481586"/>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1011330" y="3287652"/>
              <a:ext cx="4452984" cy="87561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txBox="1"/>
            <p:nvPr/>
          </p:nvSpPr>
          <p:spPr>
            <a:xfrm>
              <a:off x="1011330" y="3287652"/>
              <a:ext cx="4452984" cy="875611"/>
            </a:xfrm>
            <a:prstGeom prst="rect">
              <a:avLst/>
            </a:prstGeom>
            <a:noFill/>
            <a:ln>
              <a:noFill/>
            </a:ln>
          </p:spPr>
          <p:txBody>
            <a:bodyPr anchorCtr="0" anchor="ctr" bIns="92650" lIns="92650" spcFirstLastPara="1" rIns="92650" wrap="square" tIns="92650">
              <a:noAutofit/>
            </a:bodyPr>
            <a:lstStyle/>
            <a:p>
              <a:pPr indent="0" lvl="0" marL="0" marR="0" rtl="0" algn="l">
                <a:lnSpc>
                  <a:spcPct val="90000"/>
                </a:lnSpc>
                <a:spcBef>
                  <a:spcPts val="0"/>
                </a:spcBef>
                <a:spcAft>
                  <a:spcPts val="0"/>
                </a:spcAft>
                <a:buClr>
                  <a:schemeClr val="dk1"/>
                </a:buClr>
                <a:buSzPts val="1700"/>
                <a:buFont typeface="Times New Roman"/>
                <a:buNone/>
              </a:pPr>
              <a:r>
                <a:rPr b="0" i="0" lang="en-US" sz="1700" u="none" cap="none" strike="noStrike">
                  <a:solidFill>
                    <a:schemeClr val="dk1"/>
                  </a:solidFill>
                  <a:latin typeface="Times New Roman"/>
                  <a:ea typeface="Times New Roman"/>
                  <a:cs typeface="Times New Roman"/>
                  <a:sym typeface="Times New Roman"/>
                </a:rPr>
                <a:t>Can rent a car for roaming around places at their time and convenience.</a:t>
              </a:r>
              <a:endParaRPr/>
            </a:p>
          </p:txBody>
        </p:sp>
        <p:sp>
          <p:nvSpPr>
            <p:cNvPr id="155" name="Google Shape;155;p4"/>
            <p:cNvSpPr/>
            <p:nvPr/>
          </p:nvSpPr>
          <p:spPr>
            <a:xfrm>
              <a:off x="0" y="4382166"/>
              <a:ext cx="5464315" cy="875611"/>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264872" y="4579179"/>
              <a:ext cx="481586" cy="481586"/>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1011330" y="4382166"/>
              <a:ext cx="4452984" cy="87561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txBox="1"/>
            <p:nvPr/>
          </p:nvSpPr>
          <p:spPr>
            <a:xfrm>
              <a:off x="1011330" y="4382166"/>
              <a:ext cx="4452984" cy="875611"/>
            </a:xfrm>
            <a:prstGeom prst="rect">
              <a:avLst/>
            </a:prstGeom>
            <a:noFill/>
            <a:ln>
              <a:noFill/>
            </a:ln>
          </p:spPr>
          <p:txBody>
            <a:bodyPr anchorCtr="0" anchor="ctr" bIns="92650" lIns="92650" spcFirstLastPara="1" rIns="92650" wrap="square" tIns="92650">
              <a:noAutofit/>
            </a:bodyPr>
            <a:lstStyle/>
            <a:p>
              <a:pPr indent="0" lvl="0" marL="0" marR="0" rtl="0" algn="l">
                <a:lnSpc>
                  <a:spcPct val="90000"/>
                </a:lnSpc>
                <a:spcBef>
                  <a:spcPts val="0"/>
                </a:spcBef>
                <a:spcAft>
                  <a:spcPts val="0"/>
                </a:spcAft>
                <a:buClr>
                  <a:schemeClr val="dk1"/>
                </a:buClr>
                <a:buSzPts val="1700"/>
                <a:buFont typeface="Times New Roman"/>
                <a:buNone/>
              </a:pPr>
              <a:r>
                <a:rPr b="0" i="0" lang="en-US" sz="1700" u="none" cap="none" strike="noStrike">
                  <a:solidFill>
                    <a:schemeClr val="dk1"/>
                  </a:solidFill>
                  <a:latin typeface="Times New Roman"/>
                  <a:ea typeface="Times New Roman"/>
                  <a:cs typeface="Times New Roman"/>
                  <a:sym typeface="Times New Roman"/>
                </a:rPr>
                <a:t>Can take insurance and enjoy trip safety.</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5"/>
          <p:cNvPicPr preferRelativeResize="0"/>
          <p:nvPr>
            <p:ph idx="1" type="body"/>
          </p:nvPr>
        </p:nvPicPr>
        <p:blipFill rotWithShape="1">
          <a:blip r:embed="rId3">
            <a:alphaModFix/>
          </a:blip>
          <a:srcRect b="0" l="0" r="0" t="0"/>
          <a:stretch/>
        </p:blipFill>
        <p:spPr>
          <a:xfrm>
            <a:off x="2109156" y="852256"/>
            <a:ext cx="7123621" cy="528949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6"/>
          <p:cNvPicPr preferRelativeResize="0"/>
          <p:nvPr/>
        </p:nvPicPr>
        <p:blipFill rotWithShape="1">
          <a:blip r:embed="rId3">
            <a:alphaModFix/>
          </a:blip>
          <a:srcRect b="0" l="0" r="0" t="0"/>
          <a:stretch/>
        </p:blipFill>
        <p:spPr>
          <a:xfrm>
            <a:off x="2041864" y="640134"/>
            <a:ext cx="8185212" cy="563065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g1b251f35dd6_0_0"/>
          <p:cNvPicPr preferRelativeResize="0"/>
          <p:nvPr/>
        </p:nvPicPr>
        <p:blipFill>
          <a:blip r:embed="rId3">
            <a:alphaModFix/>
          </a:blip>
          <a:stretch>
            <a:fillRect/>
          </a:stretch>
        </p:blipFill>
        <p:spPr>
          <a:xfrm>
            <a:off x="1733900" y="666750"/>
            <a:ext cx="8724200" cy="5505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evelVTI">
  <a:themeElements>
    <a:clrScheme name="Custom 88">
      <a:dk1>
        <a:srgbClr val="000000"/>
      </a:dk1>
      <a:lt1>
        <a:srgbClr val="FFFFFF"/>
      </a:lt1>
      <a:dk2>
        <a:srgbClr val="182230"/>
      </a:dk2>
      <a:lt2>
        <a:srgbClr val="F2F2F2"/>
      </a:lt2>
      <a:accent1>
        <a:srgbClr val="00BAC8"/>
      </a:accent1>
      <a:accent2>
        <a:srgbClr val="794DFF"/>
      </a:accent2>
      <a:accent3>
        <a:srgbClr val="00D17D"/>
      </a:accent3>
      <a:accent4>
        <a:srgbClr val="E69500"/>
      </a:accent4>
      <a:accent5>
        <a:srgbClr val="FE5D21"/>
      </a:accent5>
      <a:accent6>
        <a:srgbClr val="939393"/>
      </a:accent6>
      <a:hlink>
        <a:srgbClr val="3E8FF1"/>
      </a:hlink>
      <a:folHlink>
        <a:srgbClr val="93939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2022-12-11T07:09:38Z</dcterms:created>
</cp:coreProperties>
</file>