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SIMPLE Operating System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8" algn="l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8" algn="l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very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simple UNIX-based operating system in 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++</a:t>
            </a:r>
          </a:p>
          <a:p>
            <a:pPr lvl="8" algn="l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is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very simple UNIX-based operating system in 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++.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would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 able to boot, start a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user shell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be extensible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would provide services such as memory management, process management and multitasking.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To use these services this OS can be extended further with more features.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Currently, the OS would load all modules and load successfully with a friendly message to user.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IT WORKS?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Vagrant has been used to install and configure a virtual Ubuntu 32-bit box.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Once vagrant has installed the box , we have added some instructions in vagrant file to install ‘qemu’ (for simulation) and grub (for booting the OS).</a:t>
            </a:r>
          </a:p>
        </p:txBody>
      </p:sp>
    </p:spTree>
    <p:extLst>
      <p:ext uri="{BB962C8B-B14F-4D97-AF65-F5344CB8AC3E}">
        <p14:creationId xmlns:p14="http://schemas.microsoft.com/office/powerpoint/2010/main" val="37766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it works?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035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Once all the required software's are installed, we initiate the box. The source code is automatically loaded in the ‘vagrant’ folder in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virtual box. We can see a temporary box running in the virtual box manager.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20" y="3015784"/>
            <a:ext cx="9321629" cy="2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it works?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Once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virtual box starts with Ubuntu running in it, we use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‘make all’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‘make run’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commands to build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boot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1" y="2826067"/>
            <a:ext cx="8353698" cy="3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BOOTING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174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OS boots and GRUB provides a user friendly UI to simulate a more real experience.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19" y="2583505"/>
            <a:ext cx="8138160" cy="34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Output (Preview)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434" y="2016125"/>
            <a:ext cx="8621486" cy="37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425453" y="238512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/>
                </a:solidFill>
              </a:rPr>
              <a:t>Thank you !!!!!!!!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96</TotalTime>
  <Words>241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 SIMPLE Operating System</vt:lpstr>
      <vt:lpstr>SCOPE</vt:lpstr>
      <vt:lpstr>How IT WORKS?</vt:lpstr>
      <vt:lpstr>How it works?</vt:lpstr>
      <vt:lpstr>How it works?</vt:lpstr>
      <vt:lpstr>BOOTING</vt:lpstr>
      <vt:lpstr>Output (Preview)</vt:lpstr>
      <vt:lpstr>Thank you !!!!!!!!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Operating System</dc:title>
  <dc:creator>singhsneha27@hotmail.com</dc:creator>
  <cp:lastModifiedBy>singhsneha27@hotmail.com</cp:lastModifiedBy>
  <cp:revision>11</cp:revision>
  <dcterms:created xsi:type="dcterms:W3CDTF">2018-12-07T05:51:21Z</dcterms:created>
  <dcterms:modified xsi:type="dcterms:W3CDTF">2018-12-07T10:36:20Z</dcterms:modified>
</cp:coreProperties>
</file>