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1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117E-A428-44C0-A4F2-65D46B89C630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34918-E626-4487-AE6D-D4763574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05-MemoryHierarchy.pdf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34918-E626-4487-AE6D-D47635741E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05-DirectMapped.pdf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34918-E626-4487-AE6D-D47635741E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05-2WayAssoc.pdf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34918-E626-4487-AE6D-D47635741E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05-FullAssoc.pdf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34918-E626-4487-AE6D-D47635741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54C6-0195-45A5-AF89-626AD4FA3A9A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41A1-7361-4725-B51E-0F11A6A4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-76200" y="1497440"/>
            <a:ext cx="9192801" cy="3836560"/>
            <a:chOff x="-76200" y="928255"/>
            <a:chExt cx="11112676" cy="4637808"/>
          </a:xfrm>
        </p:grpSpPr>
        <p:sp>
          <p:nvSpPr>
            <p:cNvPr id="4" name="Rectangle 3"/>
            <p:cNvSpPr/>
            <p:nvPr/>
          </p:nvSpPr>
          <p:spPr>
            <a:xfrm>
              <a:off x="3176150" y="928255"/>
              <a:ext cx="838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76150" y="2057400"/>
              <a:ext cx="838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L1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3595250" y="1690255"/>
              <a:ext cx="0" cy="3671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42750" y="3581400"/>
              <a:ext cx="1905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LLC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9850" y="4724400"/>
              <a:ext cx="25908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DRAM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5" idx="2"/>
              <a:endCxn id="8" idx="0"/>
            </p:cNvCxnSpPr>
            <p:nvPr/>
          </p:nvCxnSpPr>
          <p:spPr>
            <a:xfrm>
              <a:off x="3595250" y="2819400"/>
              <a:ext cx="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14" idx="0"/>
            </p:cNvCxnSpPr>
            <p:nvPr/>
          </p:nvCxnSpPr>
          <p:spPr>
            <a:xfrm>
              <a:off x="3595250" y="43434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71050" y="1007918"/>
              <a:ext cx="0" cy="4558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118750" y="1007918"/>
              <a:ext cx="0" cy="4558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6450" y="1007918"/>
              <a:ext cx="0" cy="4558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78080" y="2878912"/>
              <a:ext cx="520876" cy="67551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SIZE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4795" y="2792250"/>
              <a:ext cx="520876" cy="9080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SPEED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76200" y="2837388"/>
              <a:ext cx="520876" cy="7859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COST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907809" y="2606205"/>
              <a:ext cx="4495800" cy="2070454"/>
              <a:chOff x="5943600" y="2882546"/>
              <a:chExt cx="4495800" cy="207045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943600" y="2882546"/>
                <a:ext cx="990600" cy="2070454"/>
                <a:chOff x="6248400" y="2812873"/>
                <a:chExt cx="990600" cy="207045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248400" y="28128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248400" y="30859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248400" y="33590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48400" y="363209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248400" y="39051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248400" y="41782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248400" y="44513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248400" y="4724400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7112000" y="2882546"/>
                <a:ext cx="990600" cy="2070454"/>
                <a:chOff x="6248400" y="2812873"/>
                <a:chExt cx="990600" cy="207045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248400" y="28128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248400" y="30859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248400" y="33590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248400" y="363209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248400" y="39051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248400" y="41782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248400" y="44513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248400" y="4724400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280400" y="2882546"/>
                <a:ext cx="990600" cy="2070454"/>
                <a:chOff x="6248400" y="2812873"/>
                <a:chExt cx="990600" cy="207045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6248400" y="28128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48400" y="30859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248400" y="33590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248400" y="363209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248400" y="39051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248400" y="41782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248400" y="44513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48400" y="4724400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9448800" y="2882546"/>
                <a:ext cx="990600" cy="2070454"/>
                <a:chOff x="6248400" y="2812873"/>
                <a:chExt cx="990600" cy="2070454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248400" y="28128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248400" y="30859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48400" y="33590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6248400" y="363209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248400" y="390517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248400" y="4178248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248400" y="4451323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6248400" y="4724400"/>
                  <a:ext cx="990600" cy="158927"/>
                </a:xfrm>
                <a:prstGeom prst="rect">
                  <a:avLst/>
                </a:prstGeom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85" name="Straight Connector 84"/>
            <p:cNvCxnSpPr/>
            <p:nvPr/>
          </p:nvCxnSpPr>
          <p:spPr>
            <a:xfrm flipV="1">
              <a:off x="4648200" y="2606206"/>
              <a:ext cx="1143000" cy="8986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648200" y="4403582"/>
              <a:ext cx="1143000" cy="273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515600" y="3322395"/>
              <a:ext cx="520876" cy="7162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SETS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83684" y="2133600"/>
              <a:ext cx="1075857" cy="40925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BANKS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8913508" y="2362199"/>
              <a:ext cx="149010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907809" y="2362199"/>
              <a:ext cx="17758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9" idx="0"/>
            </p:cNvCxnSpPr>
            <p:nvPr/>
          </p:nvCxnSpPr>
          <p:spPr>
            <a:xfrm flipV="1">
              <a:off x="10776039" y="2606205"/>
              <a:ext cx="16561" cy="716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9" idx="2"/>
            </p:cNvCxnSpPr>
            <p:nvPr/>
          </p:nvCxnSpPr>
          <p:spPr>
            <a:xfrm>
              <a:off x="10776039" y="4038600"/>
              <a:ext cx="16561" cy="6380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5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1241" y="114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1241" y="1905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241" y="2667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41" y="3429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1241" y="4191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1241" y="495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0800000">
            <a:off x="566054" y="6019800"/>
            <a:ext cx="2743201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498" y="5334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Main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671" y="1905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7671" y="2667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671" y="3429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671" y="4191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4160" y="1180122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988641" y="1524000"/>
            <a:ext cx="287903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5" idx="1"/>
          </p:cNvCxnSpPr>
          <p:nvPr/>
        </p:nvCxnSpPr>
        <p:spPr>
          <a:xfrm>
            <a:off x="2988641" y="2286000"/>
            <a:ext cx="287903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6" idx="1"/>
          </p:cNvCxnSpPr>
          <p:nvPr/>
        </p:nvCxnSpPr>
        <p:spPr>
          <a:xfrm>
            <a:off x="2988641" y="3048000"/>
            <a:ext cx="287903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7" idx="1"/>
          </p:cNvCxnSpPr>
          <p:nvPr/>
        </p:nvCxnSpPr>
        <p:spPr>
          <a:xfrm>
            <a:off x="2988641" y="3810000"/>
            <a:ext cx="287903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4" idx="1"/>
          </p:cNvCxnSpPr>
          <p:nvPr/>
        </p:nvCxnSpPr>
        <p:spPr>
          <a:xfrm flipV="1">
            <a:off x="2988641" y="2286000"/>
            <a:ext cx="2879030" cy="228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5" idx="1"/>
          </p:cNvCxnSpPr>
          <p:nvPr/>
        </p:nvCxnSpPr>
        <p:spPr>
          <a:xfrm flipV="1">
            <a:off x="2988641" y="3048000"/>
            <a:ext cx="2879030" cy="228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92270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6311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0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0217" y="114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217" y="1905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217" y="2667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0217" y="3429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217" y="4191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217" y="495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473" y="533400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Main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1905000"/>
            <a:ext cx="3124199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2667000"/>
            <a:ext cx="3124199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3810000"/>
            <a:ext cx="3124199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1,Way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4572000"/>
            <a:ext cx="3124199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1180122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987617" y="1524000"/>
            <a:ext cx="1812983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5" idx="1"/>
          </p:cNvCxnSpPr>
          <p:nvPr/>
        </p:nvCxnSpPr>
        <p:spPr>
          <a:xfrm>
            <a:off x="2987617" y="1524000"/>
            <a:ext cx="1812983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6" idx="1"/>
          </p:cNvCxnSpPr>
          <p:nvPr/>
        </p:nvCxnSpPr>
        <p:spPr>
          <a:xfrm>
            <a:off x="2987617" y="2286000"/>
            <a:ext cx="1812983" cy="1905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7" idx="1"/>
          </p:cNvCxnSpPr>
          <p:nvPr/>
        </p:nvCxnSpPr>
        <p:spPr>
          <a:xfrm>
            <a:off x="2987617" y="2286000"/>
            <a:ext cx="1812983" cy="2667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4" idx="1"/>
          </p:cNvCxnSpPr>
          <p:nvPr/>
        </p:nvCxnSpPr>
        <p:spPr>
          <a:xfrm flipV="1">
            <a:off x="2987617" y="2286000"/>
            <a:ext cx="1812983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5" idx="1"/>
          </p:cNvCxnSpPr>
          <p:nvPr/>
        </p:nvCxnSpPr>
        <p:spPr>
          <a:xfrm>
            <a:off x="2987617" y="3048000"/>
            <a:ext cx="18129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6" idx="1"/>
          </p:cNvCxnSpPr>
          <p:nvPr/>
        </p:nvCxnSpPr>
        <p:spPr>
          <a:xfrm>
            <a:off x="2987617" y="3810000"/>
            <a:ext cx="1812983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7" idx="1"/>
          </p:cNvCxnSpPr>
          <p:nvPr/>
        </p:nvCxnSpPr>
        <p:spPr>
          <a:xfrm>
            <a:off x="2987617" y="3810000"/>
            <a:ext cx="1812983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4" idx="1"/>
          </p:cNvCxnSpPr>
          <p:nvPr/>
        </p:nvCxnSpPr>
        <p:spPr>
          <a:xfrm flipV="1">
            <a:off x="2987617" y="2286000"/>
            <a:ext cx="1812983" cy="228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5" idx="1"/>
          </p:cNvCxnSpPr>
          <p:nvPr/>
        </p:nvCxnSpPr>
        <p:spPr>
          <a:xfrm flipV="1">
            <a:off x="2987617" y="3048000"/>
            <a:ext cx="1812983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6" idx="1"/>
          </p:cNvCxnSpPr>
          <p:nvPr/>
        </p:nvCxnSpPr>
        <p:spPr>
          <a:xfrm flipV="1">
            <a:off x="2987617" y="4191000"/>
            <a:ext cx="1812983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7" idx="1"/>
          </p:cNvCxnSpPr>
          <p:nvPr/>
        </p:nvCxnSpPr>
        <p:spPr>
          <a:xfrm flipV="1">
            <a:off x="2987617" y="4953000"/>
            <a:ext cx="1812983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0800000">
            <a:off x="566054" y="6019800"/>
            <a:ext cx="2743201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992270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6311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0217" y="114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217" y="1905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217" y="2667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0217" y="3429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217" y="4191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217" y="4953000"/>
            <a:ext cx="2057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7432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473" y="533400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Main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4178" y="1905000"/>
            <a:ext cx="3044422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4178" y="2667000"/>
            <a:ext cx="3044422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4178" y="3429000"/>
            <a:ext cx="3044422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4178" y="4191000"/>
            <a:ext cx="3044422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0,Way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4177" y="1180122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 Memory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987617" y="1524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5" idx="1"/>
          </p:cNvCxnSpPr>
          <p:nvPr/>
        </p:nvCxnSpPr>
        <p:spPr>
          <a:xfrm>
            <a:off x="2987617" y="1524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16" idx="1"/>
          </p:cNvCxnSpPr>
          <p:nvPr/>
        </p:nvCxnSpPr>
        <p:spPr>
          <a:xfrm>
            <a:off x="2987617" y="1524000"/>
            <a:ext cx="1816561" cy="228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7" idx="1"/>
          </p:cNvCxnSpPr>
          <p:nvPr/>
        </p:nvCxnSpPr>
        <p:spPr>
          <a:xfrm>
            <a:off x="2987617" y="1524000"/>
            <a:ext cx="1816561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14" idx="1"/>
          </p:cNvCxnSpPr>
          <p:nvPr/>
        </p:nvCxnSpPr>
        <p:spPr>
          <a:xfrm>
            <a:off x="2987617" y="2286000"/>
            <a:ext cx="1816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15" idx="1"/>
          </p:cNvCxnSpPr>
          <p:nvPr/>
        </p:nvCxnSpPr>
        <p:spPr>
          <a:xfrm>
            <a:off x="2987617" y="2286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>
            <a:off x="2987617" y="2286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987617" y="2286000"/>
            <a:ext cx="1816561" cy="228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4" idx="1"/>
          </p:cNvCxnSpPr>
          <p:nvPr/>
        </p:nvCxnSpPr>
        <p:spPr>
          <a:xfrm flipV="1">
            <a:off x="2987617" y="2286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  <a:endCxn id="15" idx="1"/>
          </p:cNvCxnSpPr>
          <p:nvPr/>
        </p:nvCxnSpPr>
        <p:spPr>
          <a:xfrm>
            <a:off x="2987617" y="3048000"/>
            <a:ext cx="1816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1"/>
          </p:cNvCxnSpPr>
          <p:nvPr/>
        </p:nvCxnSpPr>
        <p:spPr>
          <a:xfrm>
            <a:off x="2987617" y="3048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3"/>
            <a:endCxn id="17" idx="1"/>
          </p:cNvCxnSpPr>
          <p:nvPr/>
        </p:nvCxnSpPr>
        <p:spPr>
          <a:xfrm>
            <a:off x="2987617" y="3048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4" idx="1"/>
          </p:cNvCxnSpPr>
          <p:nvPr/>
        </p:nvCxnSpPr>
        <p:spPr>
          <a:xfrm flipV="1">
            <a:off x="2987617" y="2286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3"/>
            <a:endCxn id="15" idx="1"/>
          </p:cNvCxnSpPr>
          <p:nvPr/>
        </p:nvCxnSpPr>
        <p:spPr>
          <a:xfrm flipV="1">
            <a:off x="2987617" y="3048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6" idx="1"/>
          </p:cNvCxnSpPr>
          <p:nvPr/>
        </p:nvCxnSpPr>
        <p:spPr>
          <a:xfrm>
            <a:off x="2987617" y="3810000"/>
            <a:ext cx="1816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3"/>
            <a:endCxn id="17" idx="1"/>
          </p:cNvCxnSpPr>
          <p:nvPr/>
        </p:nvCxnSpPr>
        <p:spPr>
          <a:xfrm>
            <a:off x="2987617" y="3810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3"/>
            <a:endCxn id="14" idx="1"/>
          </p:cNvCxnSpPr>
          <p:nvPr/>
        </p:nvCxnSpPr>
        <p:spPr>
          <a:xfrm flipV="1">
            <a:off x="2987617" y="2286000"/>
            <a:ext cx="1816561" cy="228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3"/>
            <a:endCxn id="15" idx="1"/>
          </p:cNvCxnSpPr>
          <p:nvPr/>
        </p:nvCxnSpPr>
        <p:spPr>
          <a:xfrm flipV="1">
            <a:off x="2987617" y="3048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16" idx="1"/>
          </p:cNvCxnSpPr>
          <p:nvPr/>
        </p:nvCxnSpPr>
        <p:spPr>
          <a:xfrm flipV="1">
            <a:off x="2987617" y="3810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3"/>
            <a:endCxn id="17" idx="1"/>
          </p:cNvCxnSpPr>
          <p:nvPr/>
        </p:nvCxnSpPr>
        <p:spPr>
          <a:xfrm>
            <a:off x="2987617" y="4572000"/>
            <a:ext cx="1816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3"/>
            <a:endCxn id="14" idx="1"/>
          </p:cNvCxnSpPr>
          <p:nvPr/>
        </p:nvCxnSpPr>
        <p:spPr>
          <a:xfrm flipV="1">
            <a:off x="2987617" y="2286000"/>
            <a:ext cx="1816561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3"/>
            <a:endCxn id="15" idx="1"/>
          </p:cNvCxnSpPr>
          <p:nvPr/>
        </p:nvCxnSpPr>
        <p:spPr>
          <a:xfrm flipV="1">
            <a:off x="2987617" y="3048000"/>
            <a:ext cx="1816561" cy="228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  <a:endCxn id="16" idx="1"/>
          </p:cNvCxnSpPr>
          <p:nvPr/>
        </p:nvCxnSpPr>
        <p:spPr>
          <a:xfrm flipV="1">
            <a:off x="2987617" y="3810000"/>
            <a:ext cx="1816561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3"/>
            <a:endCxn id="17" idx="1"/>
          </p:cNvCxnSpPr>
          <p:nvPr/>
        </p:nvCxnSpPr>
        <p:spPr>
          <a:xfrm flipV="1">
            <a:off x="2987617" y="4572000"/>
            <a:ext cx="1816561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0800000">
            <a:off x="566054" y="6019800"/>
            <a:ext cx="2743201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92270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311" y="5715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85</Words>
  <Application>Microsoft Office PowerPoint</Application>
  <PresentationFormat>On-screen Show (4:3)</PresentationFormat>
  <Paragraphs>56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Sneaky</dc:creator>
  <cp:lastModifiedBy>Sneaky</cp:lastModifiedBy>
  <cp:revision>37</cp:revision>
  <dcterms:created xsi:type="dcterms:W3CDTF">2012-12-30T02:32:22Z</dcterms:created>
  <dcterms:modified xsi:type="dcterms:W3CDTF">2013-01-03T18:27:42Z</dcterms:modified>
</cp:coreProperties>
</file>