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DC64-7F05-C649-6E21-20CE66E8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BB506-095D-9335-528E-9959A5546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DBC9-A714-9649-5569-A36129BF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35701-5068-D32F-413C-EEE1588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CED8E-833B-BB31-C7B7-B0779A6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6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9602-4C4B-D931-7576-1254F8B2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5782E-A678-CC42-23CC-A2E15BC7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2FCC-BC69-6DD2-9677-5AF2C28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30D3F-69D4-6DAF-313D-A113A1CA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212D-E3A4-3C64-E614-B1B8BAE8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9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C9CD7-5EB9-F089-279A-C3F2C97AF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2D1CA-3ACD-6EA6-7CC6-D68FFBB82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FDDE2-8085-C271-E5C5-A41D82AF6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DD2D-5937-8337-7CB5-1AC76B63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E570-9AA3-A302-D3CD-B05947E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8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C435-0C6A-AEF9-BCB9-E9A31F21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260B-7467-C161-5B6E-AE9EB289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9881-F988-84F6-EF75-49CC66E4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67818-3EF5-BCD9-36DB-F5F10B5E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F8F55-A7B8-D3AC-913D-CBCBD760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C703-F26D-F1BD-F7E4-2FECEC5C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EE10F-34B0-2916-95DE-D04E6BF7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7FC02-BD4C-0C84-E7B1-89F6A332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3D7A-B820-C59C-8AA4-36037D70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EE57C-23C5-3E82-A689-A0EAB713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4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8458-BD4E-D42F-65D2-7D83D14F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29AB-794B-5C71-3A60-972D889E2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4B5F-558A-74D9-0881-99AB562E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29B1B-61C3-F3DB-D0A1-1B76AD61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5332-0290-EA40-8228-1F4332B4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22645-5112-5533-B0EF-E5369B11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625C-AA94-FB7D-F49E-DC100AE1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8B303-1AA3-8B60-6877-BB39774D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56CB4-1E85-03DD-73E2-443B9339E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CC080-F0E5-6C62-3021-2B90ADE5B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3B752-6517-62D5-4B2D-B1A291894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58351-464D-3B3F-3877-BF58B54E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D6B5AE-9205-2252-A3A6-2BDB2627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4085E3-463B-F5F8-9AC1-C1E36E96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54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F4F-8715-0DA5-D972-26EE08D3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103CF5-EC70-F6DE-4417-B2B6992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C0DB0-9639-C0D2-8674-17E0D429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2CD28-9BF1-141C-C84C-728F8408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73074-34AE-2804-7E44-9D13ACE8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AB975-2790-C2D9-4C56-2954E7C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5208A-DF27-D1AC-EF05-45A62385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062-117F-8E89-DACA-43D996F6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7092-4187-9308-FFE2-70AEEFFB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89D83-1850-EFA9-40B8-67397EC1B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C212-5EBC-F38A-F475-57604F6B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E7302-B132-59AA-3EAE-6E42746B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A37D7-299A-9F90-2220-63236737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71E1-8BBE-7145-486E-626DDE54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C338A4-CC4C-4428-60A0-531597C3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8F681-A163-F439-1F9C-A40591B5E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74955-6A0F-72E4-9BFF-98899147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38FAD-CCDA-4E83-886F-D013F9D2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2C48-8B0B-4991-F4DC-7A9F3AA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2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6F05B9-C825-3B68-AC39-F1F7B466F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D544F-EA7B-A635-C057-29378257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F360-64D6-FC6C-FB68-AF2379B6E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A5DD-B502-4B19-8BD9-E1E637CA75CE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7C670-9766-6DCA-C986-803CD6160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4A28-B35C-A153-0CBF-050AE6339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F0E1-2B23-4E4A-A4F4-A7BFDC0A6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39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-ebooks.info/" TargetMode="External"/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DAA9-74DA-2AD7-5086-18E57D209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911"/>
            <a:ext cx="9144000" cy="1375031"/>
          </a:xfrm>
        </p:spPr>
        <p:txBody>
          <a:bodyPr/>
          <a:lstStyle/>
          <a:p>
            <a:r>
              <a:rPr lang="en-US" b="1" dirty="0"/>
              <a:t>Context Menu in Android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79235-AC1C-64DD-06D9-001A4DAD7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1019"/>
            <a:ext cx="9144000" cy="2386781"/>
          </a:xfrm>
        </p:spPr>
        <p:txBody>
          <a:bodyPr/>
          <a:lstStyle/>
          <a:p>
            <a:pPr algn="l"/>
            <a:r>
              <a:rPr lang="en-US" dirty="0"/>
              <a:t>A guide to understanding context menus in Android applications</a:t>
            </a:r>
          </a:p>
          <a:p>
            <a:endParaRPr lang="en-US" dirty="0"/>
          </a:p>
          <a:p>
            <a:pPr algn="l"/>
            <a:r>
              <a:rPr lang="en-US" dirty="0"/>
              <a:t>Guided by:-</a:t>
            </a:r>
            <a:r>
              <a:rPr lang="en-US" dirty="0" err="1"/>
              <a:t>Dr.Dhiren</a:t>
            </a:r>
            <a:r>
              <a:rPr lang="en-US" dirty="0"/>
              <a:t> Patel</a:t>
            </a:r>
          </a:p>
          <a:p>
            <a:pPr algn="l"/>
            <a:r>
              <a:rPr lang="en-IN" dirty="0"/>
              <a:t>Represented by:-Bhargav Joshi(240160510018)</a:t>
            </a:r>
          </a:p>
          <a:p>
            <a:pPr algn="l"/>
            <a:r>
              <a:rPr lang="en-IN" dirty="0"/>
              <a:t>	                  Sneha Solanki(240160510048)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8EFF-9426-FB8A-6148-D8A71CEFE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Step by step Implementation Cont..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894E-C64F-0F5D-60BF-4D3C3F106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</a:t>
            </a:r>
            <a:r>
              <a:rPr lang="en-US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with the </a:t>
            </a:r>
            <a:r>
              <a:rPr lang="en-US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MainActivity</a:t>
            </a:r>
            <a:r>
              <a:rPr lang="en-US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-&gt; Java -&gt; Package -&gt; Mainactivity.java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file. In this step,  add the     code to show the </a:t>
            </a:r>
            <a:r>
              <a:rPr lang="en-US" sz="24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ContextMenu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94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66E6-2D93-C47D-BDFC-FE63011C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 of Context Menu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0EE1-7174-0CB4-EF4D-47966A7BC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Not suitable for complex actions.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May not be discoverable for all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Can be less accessible for users with disabilities.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429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12279-08C0-1073-A9D5-2A831D39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5E54-E3B4-2C1D-2DC1-EA627093D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https://www.geeksforgeeks.org/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https://www.it-ebooks.info/</a:t>
            </a:r>
            <a:endParaRPr lang="en-IN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3232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6591-1D54-4254-E02A-7E8823B2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434B9-E41A-2403-5D9F-869268EA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503"/>
            <a:ext cx="10515600" cy="4351338"/>
          </a:xfrm>
        </p:spPr>
        <p:txBody>
          <a:bodyPr/>
          <a:lstStyle/>
          <a:p>
            <a:r>
              <a:rPr lang="en-US" sz="2400" dirty="0"/>
              <a:t>What is menu?</a:t>
            </a:r>
          </a:p>
          <a:p>
            <a:r>
              <a:rPr lang="en-US" sz="2400" dirty="0"/>
              <a:t>Types of menus in Android</a:t>
            </a:r>
          </a:p>
          <a:p>
            <a:r>
              <a:rPr lang="en-US" sz="2400" dirty="0"/>
              <a:t>What is context menu?</a:t>
            </a:r>
          </a:p>
          <a:p>
            <a:r>
              <a:rPr lang="en-US" sz="2400" dirty="0"/>
              <a:t>Why use the Context Menu?</a:t>
            </a:r>
          </a:p>
          <a:p>
            <a:r>
              <a:rPr lang="en-US" sz="2400" dirty="0"/>
              <a:t>Real-world example of Context Menu</a:t>
            </a:r>
          </a:p>
          <a:p>
            <a:r>
              <a:rPr lang="en-US" sz="2400" dirty="0"/>
              <a:t>How Context Menu works</a:t>
            </a:r>
          </a:p>
          <a:p>
            <a:r>
              <a:rPr lang="en-US" sz="2400" dirty="0"/>
              <a:t>Step by step Implementation</a:t>
            </a:r>
          </a:p>
          <a:p>
            <a:r>
              <a:rPr lang="en-US" sz="2400" dirty="0"/>
              <a:t>Limitation of Context Menu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12418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A230-0A8B-4F92-27B5-A9F6FFC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Menu?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4120-BEC0-BA9A-04D6-800BC36A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 menu is a UI element that presents a list of options or commands to the user.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 menu is a list of options that users can choose from in an app.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Menus help users navigate and perform actions easily.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75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114D-346C-48D8-1872-67D3E5DC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Menus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6216-DBC5-6336-6EC6-1F55FA86C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Menu</a:t>
            </a:r>
          </a:p>
          <a:p>
            <a:r>
              <a:rPr lang="en-US" dirty="0"/>
              <a:t>Context Menu</a:t>
            </a:r>
          </a:p>
          <a:p>
            <a:r>
              <a:rPr lang="en-US" dirty="0"/>
              <a:t>Popup Menu</a:t>
            </a:r>
          </a:p>
          <a:p>
            <a:r>
              <a:rPr lang="en-US" dirty="0"/>
              <a:t>Sub Menu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266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18A1-477D-49E1-910A-54B067FB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Context Menu?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E57D-8F4D-A7EE-8EBD-A1116F3D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Android, the context menu is like a floating menu and arises when the user has long-pressed or clicked on an item and is beneficial for implementing functions that define the specific content or reference frame effect.</a:t>
            </a:r>
          </a:p>
          <a:p>
            <a:r>
              <a:rPr lang="en-US" sz="1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Android system, the context menu provides actions that change a specific element or context frame in the user interface and one can provide a context menu for any view.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5907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13BE-D358-6DDC-3D72-67125CB7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the Context Menu?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775C-4E2A-186B-C8C9-0B703C426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To provide quick access to actions without cluttering the 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To enhance user experience by offering relevant options based on the context.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642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65D9-1381-C5FB-E8FF-64010E2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example of Context Menu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40BC-FAC6-7791-2292-59574495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d65c78"/>
              </a:rPr>
              <a:t>Example: File Management App</a:t>
            </a:r>
            <a:endParaRPr lang="en-US" sz="2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Scenario: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When a user long-presses a file in a file management app (e.g., Google Files).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d65c78"/>
              </a:rPr>
              <a:t>Context Menu Options:</a:t>
            </a:r>
            <a:endParaRPr lang="en-US" sz="2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Open: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To view the file.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Share: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To send the file via email, messaging apps, etc.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Rename: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To change the file name.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Delete: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 To remove the file from storage.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__Inter_d65c78"/>
              </a:rPr>
              <a:t>User Experience:</a:t>
            </a:r>
            <a:endParaRPr lang="en-US" sz="2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context menu provides quick access to actions relevant to the selected file, enhancing usability and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120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F36B-4218-B364-549C-21B246E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Context Menu works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BEF44-3297-DCB1-C292-4BBA909F8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Triggering a Context Menu: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Long press on an item (e.g., list item, image).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Displaying the Menu: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menu appears near the item that was long-pressed.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281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2291-D471-FB08-EEBB-ABFDEDC0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571603"/>
            <a:ext cx="10515600" cy="11458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Step by step Implementation</a:t>
            </a:r>
            <a:br>
              <a:rPr lang="en-US" sz="4400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839E4-82E0-8D72-C5E5-0C36D9B5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7470"/>
            <a:ext cx="10515600" cy="4351338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Project in Android Studio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with the XML Files</a:t>
            </a:r>
          </a:p>
          <a:p>
            <a:pPr marL="457200" lvl="1" indent="0"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 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 -&gt; Layout -&gt; activity_main.xml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write the following code.  In this file add only a </a:t>
            </a:r>
            <a:r>
              <a:rPr lang="en-US" sz="2000" b="1" i="0" u="sng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TextView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display a simple text.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20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509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__Inter_d65c78</vt:lpstr>
      <vt:lpstr>Arial</vt:lpstr>
      <vt:lpstr>Calibri</vt:lpstr>
      <vt:lpstr>Calibri Light</vt:lpstr>
      <vt:lpstr>Office Theme</vt:lpstr>
      <vt:lpstr>Context Menu in Android</vt:lpstr>
      <vt:lpstr>Index</vt:lpstr>
      <vt:lpstr>What is Menu?</vt:lpstr>
      <vt:lpstr>Types of Menus</vt:lpstr>
      <vt:lpstr>What is Context Menu?</vt:lpstr>
      <vt:lpstr>Why use the Context Menu?</vt:lpstr>
      <vt:lpstr>Real world example of Context Menu</vt:lpstr>
      <vt:lpstr>How Context Menu works</vt:lpstr>
      <vt:lpstr>Step by step Implementation </vt:lpstr>
      <vt:lpstr>Step by step Implementation Cont..</vt:lpstr>
      <vt:lpstr>Limitation of Context Menu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snehasolanki1604@outlook.com</dc:creator>
  <cp:lastModifiedBy>snehasolanki1604@outlook.com</cp:lastModifiedBy>
  <cp:revision>6</cp:revision>
  <dcterms:created xsi:type="dcterms:W3CDTF">2025-02-06T12:48:04Z</dcterms:created>
  <dcterms:modified xsi:type="dcterms:W3CDTF">2025-02-06T13:48:03Z</dcterms:modified>
</cp:coreProperties>
</file>