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7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4ABC5D-6FD5-4BB2-A88C-7D5961B3DCEB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A716A-8F8B-403C-8E4F-24D12456E6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9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7ED84-4F8D-7AEB-5F03-E3D09AD0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741" y="619432"/>
            <a:ext cx="10491019" cy="5270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 552 – Database Design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</a:t>
            </a:r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sz="4900" dirty="0"/>
              <a:t/>
            </a:r>
            <a:br>
              <a:rPr lang="en-US" sz="490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479BDF-0195-3244-53BF-A540FBB2A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University of Massachusetts, Dartmouth</a:t>
            </a:r>
          </a:p>
          <a:p>
            <a:r>
              <a:rPr lang="en-US" sz="2400" b="1" dirty="0">
                <a:latin typeface="+mn-lt"/>
                <a:cs typeface="Times New Roman" panose="02020603050405020304" pitchFamily="18" charset="0"/>
              </a:rPr>
              <a:t>Date: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 August 10, 2024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593FE-5301-7C31-1260-70B311CA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38" y="748719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During Development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873241-59AB-4A0F-D5C4-37BFEC37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7406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/>
              <a:t>Data </a:t>
            </a:r>
            <a:r>
              <a:rPr lang="en-US" sz="1800" b="1" dirty="0"/>
              <a:t>Validation:</a:t>
            </a:r>
            <a:r>
              <a:rPr lang="en-US" sz="1800" dirty="0"/>
              <a:t> Ensuring correct data formats were used in MongoDB.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API Response Handling:</a:t>
            </a:r>
            <a:r>
              <a:rPr lang="en-US" sz="1800" dirty="0"/>
              <a:t> Managing asynchronous responses with </a:t>
            </a:r>
            <a:r>
              <a:rPr lang="en-US" sz="1800" dirty="0" err="1"/>
              <a:t>Axios</a:t>
            </a:r>
            <a:r>
              <a:rPr lang="en-US" sz="1800" dirty="0"/>
              <a:t> and updating the UI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State Management:</a:t>
            </a:r>
            <a:r>
              <a:rPr lang="en-US" sz="1800" dirty="0"/>
              <a:t> Keeping the React component state in sync with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CORS Issues:</a:t>
            </a:r>
            <a:r>
              <a:rPr lang="en-US" sz="1800" dirty="0"/>
              <a:t> Configuring CORS to allow requests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28742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158F6-22BD-BEB8-5870-8E250115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2F39955-CDEB-2A51-6E51-67DF0CBE7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9834"/>
            <a:ext cx="129008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Admin Dashboard provides a comprehensive solution for managing products, orders, and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modern technologies like React, Node.js, and MongoDB enhances the application’s performance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user authentication and role-based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analytics and reporting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2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25077-5D17-AB36-A966-2C4125F9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 </a:t>
            </a:r>
          </a:p>
        </p:txBody>
      </p:sp>
    </p:spTree>
    <p:extLst>
      <p:ext uri="{BB962C8B-B14F-4D97-AF65-F5344CB8AC3E}">
        <p14:creationId xmlns:p14="http://schemas.microsoft.com/office/powerpoint/2010/main" val="418933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9323059-605C-F49F-2262-2C2B3E61E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6099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sz="4400" dirty="0">
                <a:effectLst/>
              </a:rPr>
              <a:t/>
            </a:r>
            <a:br>
              <a:rPr lang="en-US" sz="4400" dirty="0">
                <a:effectLst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C135D1-9F11-ECFB-2390-58F5915C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3429000"/>
            <a:ext cx="10256207" cy="2760996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sz="5000" b="1" dirty="0">
                <a:latin typeface="+mn-lt"/>
                <a:cs typeface="Times New Roman" panose="02020603050405020304" pitchFamily="18" charset="0"/>
              </a:rPr>
              <a:t>Presented by:</a:t>
            </a:r>
            <a:endParaRPr lang="en-US" sz="5000" dirty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  <a:cs typeface="Times New Roman" panose="02020603050405020304" pitchFamily="18" charset="0"/>
              </a:rPr>
              <a:t> Sakshi Chavan (Roll Number: 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  <a:cs typeface="Times New Roman" panose="02020603050405020304" pitchFamily="18" charset="0"/>
              </a:rPr>
              <a:t> Sneha Rangole (Roll Number: 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3100" dirty="0">
                <a:latin typeface="+mn-lt"/>
                <a:cs typeface="Times New Roman" panose="02020603050405020304" pitchFamily="18" charset="0"/>
              </a:rPr>
              <a:t> Sneha Sonkusare(</a:t>
            </a:r>
            <a:r>
              <a:rPr lang="en-US" sz="3100" dirty="0">
                <a:latin typeface="+mn-lt"/>
                <a:cs typeface="Times New Roman" panose="02020603050405020304" pitchFamily="18" charset="0"/>
              </a:rPr>
              <a:t>Roll Number: </a:t>
            </a:r>
            <a:r>
              <a:rPr lang="it-IT" sz="3100" dirty="0">
                <a:latin typeface="+mn-lt"/>
                <a:cs typeface="Times New Roman" panose="02020603050405020304" pitchFamily="18" charset="0"/>
              </a:rPr>
              <a:t>64)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B98B7-6324-4039-D2C5-6E7F3E3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E8C1385-7B49-4E25-9667-39B3010A8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917392"/>
            <a:ext cx="10309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Admin Dashboard is designed to efficiently manage products, orders, and users within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React for the frontend, Node.js for the backend, and MongoDB for data storage. </a:t>
            </a:r>
          </a:p>
        </p:txBody>
      </p:sp>
    </p:spTree>
    <p:extLst>
      <p:ext uri="{BB962C8B-B14F-4D97-AF65-F5344CB8AC3E}">
        <p14:creationId xmlns:p14="http://schemas.microsoft.com/office/powerpoint/2010/main" val="12116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B98B7-6324-4039-D2C5-6E7F3E30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1548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Admin Dashboard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B0AC7EE-C65B-36E6-B991-76B726C81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64135"/>
            <a:ext cx="10140991" cy="16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Product Management:</a:t>
            </a:r>
            <a:r>
              <a:rPr lang="en-US" dirty="0"/>
              <a:t> Add, edit, and delete products with ease.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Order Tracking:</a:t>
            </a:r>
            <a:r>
              <a:rPr lang="en-US" dirty="0"/>
              <a:t> View and manage customer orders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Administration:</a:t>
            </a:r>
            <a:r>
              <a:rPr lang="en-US" dirty="0"/>
              <a:t> Manage user roles and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Real-time Data Management:</a:t>
            </a:r>
            <a:r>
              <a:rPr lang="en-US" dirty="0"/>
              <a:t> Keep track of changes and updates instantly.</a:t>
            </a:r>
          </a:p>
        </p:txBody>
      </p:sp>
    </p:spTree>
    <p:extLst>
      <p:ext uri="{BB962C8B-B14F-4D97-AF65-F5344CB8AC3E}">
        <p14:creationId xmlns:p14="http://schemas.microsoft.com/office/powerpoint/2010/main" val="429165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B98B7-6324-4039-D2C5-6E7F3E3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21DBE99-7101-7129-D07F-20D6A5C52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2502208"/>
            <a:ext cx="7347011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a responsive user interface.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Router: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navigation between different sections of the dashboard.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making API calls to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server-side logic.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handling HTTP requests and routing.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database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4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8C97BA2-CF4E-DE88-6267-419B3D87E513}"/>
              </a:ext>
            </a:extLst>
          </p:cNvPr>
          <p:cNvSpPr txBox="1"/>
          <p:nvPr/>
        </p:nvSpPr>
        <p:spPr>
          <a:xfrm>
            <a:off x="477848" y="2277510"/>
            <a:ext cx="11297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 of MongoDB over Traditional Databases: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Flexibility:</a:t>
            </a:r>
            <a:r>
              <a:rPr lang="en-US" dirty="0"/>
              <a:t> Schema-less data model allows for easy modifications.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Supports horizontal scaling, ideal for growing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High performance for read and write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JSON-like Documents:</a:t>
            </a:r>
            <a:r>
              <a:rPr lang="en-US" dirty="0"/>
              <a:t> Makes data storage intuitive and aligns with the data structure used in React.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C2B87D-95AA-C806-2316-C31C8CCF5030}"/>
              </a:ext>
            </a:extLst>
          </p:cNvPr>
          <p:cNvSpPr txBox="1"/>
          <p:nvPr/>
        </p:nvSpPr>
        <p:spPr>
          <a:xfrm>
            <a:off x="-2252480" y="870257"/>
            <a:ext cx="1129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22305209-DF82-CCBA-DE8C-449698D01CB8}"/>
              </a:ext>
            </a:extLst>
          </p:cNvPr>
          <p:cNvSpPr txBox="1">
            <a:spLocks/>
          </p:cNvSpPr>
          <p:nvPr/>
        </p:nvSpPr>
        <p:spPr>
          <a:xfrm>
            <a:off x="477848" y="745463"/>
            <a:ext cx="10058400" cy="1049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MongoDB?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0094262-6745-9110-0BFA-293E016FCFA6}"/>
              </a:ext>
            </a:extLst>
          </p:cNvPr>
          <p:cNvCxnSpPr>
            <a:cxnSpLocks/>
          </p:cNvCxnSpPr>
          <p:nvPr/>
        </p:nvCxnSpPr>
        <p:spPr>
          <a:xfrm>
            <a:off x="477848" y="1594020"/>
            <a:ext cx="9924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273E-AD48-09D3-A7BF-6368240D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60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79878-6DC1-EE31-F7FD-B7B5F5C22779}"/>
              </a:ext>
            </a:extLst>
          </p:cNvPr>
          <p:cNvSpPr txBox="1"/>
          <p:nvPr/>
        </p:nvSpPr>
        <p:spPr>
          <a:xfrm>
            <a:off x="1163782" y="236028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Database Collections</a:t>
            </a:r>
            <a:r>
              <a:rPr lang="en-IN" b="1" dirty="0" smtClean="0"/>
              <a:t>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Products</a:t>
            </a:r>
            <a:r>
              <a:rPr lang="en-IN" dirty="0"/>
              <a:t>: Stores product </a:t>
            </a:r>
            <a:r>
              <a:rPr lang="en-IN" dirty="0" err="1"/>
              <a:t>details.Orders</a:t>
            </a:r>
            <a:r>
              <a:rPr lang="en-IN" dirty="0"/>
              <a:t>: Stores order information and statuses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Users</a:t>
            </a:r>
            <a:r>
              <a:rPr lang="en-IN" dirty="0"/>
              <a:t>: Stores user data including roles and permissions</a:t>
            </a:r>
            <a:r>
              <a:rPr lang="en-IN" dirty="0" smtClean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Admin Dashboard </a:t>
            </a:r>
            <a:r>
              <a:rPr lang="en-IN" b="1" dirty="0" err="1"/>
              <a:t>API</a:t>
            </a:r>
            <a:r>
              <a:rPr lang="en-IN" dirty="0" err="1"/>
              <a:t>:Implemented</a:t>
            </a:r>
            <a:r>
              <a:rPr lang="en-IN" dirty="0"/>
              <a:t> using Express.js to create endpoints for CRUD operations.</a:t>
            </a:r>
          </a:p>
        </p:txBody>
      </p:sp>
    </p:spTree>
    <p:extLst>
      <p:ext uri="{BB962C8B-B14F-4D97-AF65-F5344CB8AC3E}">
        <p14:creationId xmlns:p14="http://schemas.microsoft.com/office/powerpoint/2010/main" val="18956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810B85-5F61-C113-1E68-A1A9D782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Packages Used in React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C4D10C6-55D8-87D1-E8B6-6771213EF20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89644" y="2306042"/>
            <a:ext cx="691939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Packages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 err="1">
                <a:solidFill>
                  <a:schemeClr val="tx1"/>
                </a:solidFill>
                <a:latin typeface="Arial Unicode MS"/>
              </a:rPr>
              <a:t>A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xios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1.7.3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For making API requests.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 Unicode MS"/>
              </a:rPr>
              <a:t>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18.3.1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Core library for building UI components.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 Unicode MS"/>
              </a:rPr>
              <a:t>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eact-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18.3.1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For DOM rendering.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 Unicode MS"/>
              </a:rPr>
              <a:t>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eact-router-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6.26.0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For managing navigation and routing.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75545-1144-6845-D533-7DDDDE74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11867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IN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Implementation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BB1CE-28AD-242B-6557-1067D5C2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1154"/>
            <a:ext cx="10058400" cy="4023360"/>
          </a:xfrm>
        </p:spPr>
        <p:txBody>
          <a:bodyPr/>
          <a:lstStyle/>
          <a:p>
            <a:r>
              <a:rPr lang="en-US" b="1" dirty="0"/>
              <a:t>Connecting to MongoDB: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snippet for connecting to MongoDB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2E4351-43D8-23F9-C468-CADE9CE9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15" y="3287908"/>
            <a:ext cx="5875529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0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453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Times New Roman</vt:lpstr>
      <vt:lpstr>Retrospect</vt:lpstr>
      <vt:lpstr>   CIS 552 – Database Design  Group Number: 15  </vt:lpstr>
      <vt:lpstr>Admin Dashboard </vt:lpstr>
      <vt:lpstr>Introduction</vt:lpstr>
      <vt:lpstr>Purpose of the Admin Dashboard </vt:lpstr>
      <vt:lpstr>Technology Stack</vt:lpstr>
      <vt:lpstr>PowerPoint Presentation</vt:lpstr>
      <vt:lpstr>     Project Structure</vt:lpstr>
      <vt:lpstr>Packages Used in React</vt:lpstr>
      <vt:lpstr>     API Implementation </vt:lpstr>
      <vt:lpstr>Challenges During Development </vt:lpstr>
      <vt:lpstr>Conclusion</vt:lpstr>
      <vt:lpstr>Questions and Answers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552 – Database Design  Group Number: 15</dc:title>
  <dc:creator>Sneha Rangole</dc:creator>
  <cp:lastModifiedBy>Shree</cp:lastModifiedBy>
  <cp:revision>11</cp:revision>
  <dcterms:created xsi:type="dcterms:W3CDTF">2024-08-09T12:02:33Z</dcterms:created>
  <dcterms:modified xsi:type="dcterms:W3CDTF">2024-08-10T17:25:10Z</dcterms:modified>
</cp:coreProperties>
</file>