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5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3"/>
  </p:normalViewPr>
  <p:slideViewPr>
    <p:cSldViewPr snapToGrid="0">
      <p:cViewPr varScale="1">
        <p:scale>
          <a:sx n="155" d="100"/>
          <a:sy n="155" d="100"/>
        </p:scale>
        <p:origin x="6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84fc2b0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84fc2b0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84fc2b0c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84fc2b0c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84fc2b0c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84fc2b0c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84fc2b0c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84fc2b0c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70301" y="404875"/>
            <a:ext cx="5939883" cy="27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 dirty="0"/>
              <a:t>Skin Cancer Detection </a:t>
            </a:r>
            <a:endParaRPr sz="288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88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 dirty="0"/>
              <a:t>A Comparison of Logistic Regression and Random Forest Classifier</a:t>
            </a:r>
            <a:r>
              <a:rPr lang="en-IN" sz="2880" dirty="0"/>
              <a:t> </a:t>
            </a:r>
            <a:endParaRPr sz="288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327775" y="3347525"/>
            <a:ext cx="52269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Sneha </a:t>
            </a:r>
            <a:r>
              <a:rPr lang="en" dirty="0" err="1"/>
              <a:t>Sonkusare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Rohit Parihar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Rohanraje Bhosale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</a:t>
            </a:r>
            <a:endParaRPr sz="28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Skin cancer is a prevalent and potentially life-threatening disease affecting millions worldwide.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Early detection is key to successful treatment and improved patient outcomes.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Introduction of machine learning offers promising solutions to enhance diagnostic accuracy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Since skin cancer diagnosis is a classification problem, we'll choose classification methods.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Specific classification methods: Logistic Regression, Random Forest Classifier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Supervised Learning</a:t>
            </a:r>
            <a:endParaRPr sz="280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65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 dirty="0"/>
              <a:t>Method 1: Logistic Regression</a:t>
            </a:r>
            <a:endParaRPr sz="1402" dirty="0"/>
          </a:p>
          <a:p>
            <a:pPr marL="457200" lvl="0" indent="-31765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 dirty="0"/>
              <a:t>Description: Widely-used statistical method for binary classification tasks.</a:t>
            </a:r>
            <a:endParaRPr sz="1402" dirty="0"/>
          </a:p>
          <a:p>
            <a:pPr marL="457200" lvl="0" indent="-31765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 dirty="0"/>
              <a:t>Advantages: Simplicity, interpretability, handles linear relationships effectively.</a:t>
            </a:r>
            <a:endParaRPr sz="1402" dirty="0"/>
          </a:p>
          <a:p>
            <a:pPr marL="457200" lvl="0" indent="-31765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 dirty="0"/>
              <a:t>Application: Predicting the likelihood of skin cancer based on patient demographics and lesion characteristics.</a:t>
            </a:r>
            <a:endParaRPr sz="1402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402" dirty="0"/>
          </a:p>
          <a:p>
            <a:pPr marL="457200" lvl="0" indent="-31765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 dirty="0"/>
              <a:t>Method 2: Random Forest Classifier</a:t>
            </a:r>
            <a:endParaRPr sz="1402" dirty="0"/>
          </a:p>
          <a:p>
            <a:pPr marL="457200" lvl="0" indent="-31765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 dirty="0"/>
              <a:t>Description: Ensemble learning method constructing multiple decision trees.</a:t>
            </a:r>
            <a:endParaRPr sz="1402" dirty="0"/>
          </a:p>
          <a:p>
            <a:pPr marL="457200" lvl="0" indent="-31765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 dirty="0"/>
              <a:t>Advantages: Robust to overfitting, handles high-dimensional data, captures complex relationships.</a:t>
            </a:r>
            <a:endParaRPr sz="1402" dirty="0"/>
          </a:p>
          <a:p>
            <a:pPr marL="457200" lvl="0" indent="-31765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 dirty="0"/>
              <a:t>Application: Enhanced prediction of skin cancer by capturing nonlinear interactions among features.</a:t>
            </a:r>
            <a:endParaRPr sz="1402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40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Methodology</a:t>
            </a:r>
            <a:endParaRPr sz="28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Objective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Dataset selection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Model Selection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Model Training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Model Performance Evaluation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Model Comparison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826C-0C10-2B28-C78E-21734451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AC48A-23A9-E4DC-34DF-31F6A5CE6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711" y="2729154"/>
            <a:ext cx="7038900" cy="2911200"/>
          </a:xfrm>
        </p:spPr>
        <p:txBody>
          <a:bodyPr/>
          <a:lstStyle/>
          <a:p>
            <a:r>
              <a:rPr lang="en-IN" dirty="0"/>
              <a:t>The dataset represents each pixel of the image.</a:t>
            </a:r>
          </a:p>
          <a:p>
            <a:r>
              <a:rPr lang="en-IN" dirty="0"/>
              <a:t>Each cell in the dataset ranges from 0 to 255 where the number denotes the </a:t>
            </a:r>
            <a:r>
              <a:rPr lang="en-IN" dirty="0" err="1"/>
              <a:t>color</a:t>
            </a:r>
            <a:r>
              <a:rPr lang="en-IN" dirty="0"/>
              <a:t> of the pixel from the colour pallet.</a:t>
            </a:r>
          </a:p>
          <a:p>
            <a:r>
              <a:rPr lang="en-IN" dirty="0"/>
              <a:t> </a:t>
            </a:r>
            <a:r>
              <a:rPr lang="en-US" dirty="0"/>
              <a:t>It contains over 10,000 images categorized into seven common skin lesion types based on expert assessments. </a:t>
            </a:r>
          </a:p>
          <a:p>
            <a:r>
              <a:rPr lang="en-US" dirty="0"/>
              <a:t>it includes images pre-processed and resized into various formats, including a version with 28x28 RGB images, which is particularly useful for deep learning applications.</a:t>
            </a:r>
          </a:p>
          <a:p>
            <a:pPr marL="14605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1DD66-EFDE-8C11-0273-945D2A668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88" y="1307850"/>
            <a:ext cx="6626923" cy="138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3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1980-49EC-C62B-A281-A409090F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393750"/>
            <a:ext cx="7038900" cy="587557"/>
          </a:xfrm>
        </p:spPr>
        <p:txBody>
          <a:bodyPr/>
          <a:lstStyle/>
          <a:p>
            <a:r>
              <a:rPr lang="en-US" dirty="0"/>
              <a:t>Methods Selection and Comparison Plan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5BF9B-36E1-7935-9027-BCA058260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567550"/>
            <a:ext cx="7038900" cy="3182200"/>
          </a:xfrm>
        </p:spPr>
        <p:txBody>
          <a:bodyPr>
            <a:normAutofit/>
          </a:bodyPr>
          <a:lstStyle/>
          <a:p>
            <a:r>
              <a:rPr lang="en-IN" dirty="0"/>
              <a:t>Logistic Regression and Random Forest Classifier</a:t>
            </a:r>
          </a:p>
          <a:p>
            <a:pPr marL="146050" indent="0">
              <a:buNone/>
            </a:pPr>
            <a:endParaRPr lang="en-IN" dirty="0"/>
          </a:p>
          <a:p>
            <a:pPr lvl="1"/>
            <a:r>
              <a:rPr lang="en-IN" dirty="0"/>
              <a:t>Mean Square Error  (MSE)</a:t>
            </a:r>
          </a:p>
          <a:p>
            <a:pPr lvl="1"/>
            <a:r>
              <a:rPr lang="en-IN" dirty="0"/>
              <a:t>Mean Absolute Error (MAE)</a:t>
            </a:r>
          </a:p>
          <a:p>
            <a:pPr lvl="1"/>
            <a:r>
              <a:rPr lang="en-IN" dirty="0"/>
              <a:t>R – Squared (R^2)</a:t>
            </a:r>
          </a:p>
          <a:p>
            <a:pPr lvl="1"/>
            <a:endParaRPr lang="en-IN" dirty="0"/>
          </a:p>
          <a:p>
            <a:r>
              <a:rPr lang="en-IN" dirty="0"/>
              <a:t>Findings</a:t>
            </a:r>
          </a:p>
          <a:p>
            <a:pPr marL="146050" indent="0">
              <a:buNone/>
            </a:pPr>
            <a:endParaRPr lang="en-IN" dirty="0"/>
          </a:p>
          <a:p>
            <a:pPr lvl="1"/>
            <a:r>
              <a:rPr lang="en-US" dirty="0"/>
              <a:t>Compare the performance of Logistic regression and Random Forest </a:t>
            </a:r>
          </a:p>
          <a:p>
            <a:pPr lvl="1"/>
            <a:r>
              <a:rPr lang="en-US" dirty="0"/>
              <a:t>Summarize which method performs better for predicting skin cancer and provide recommendations for further analysis or model refinement. </a:t>
            </a:r>
            <a:endParaRPr lang="en-IN" dirty="0"/>
          </a:p>
          <a:p>
            <a:endParaRPr lang="en-IN" dirty="0"/>
          </a:p>
          <a:p>
            <a:pPr marL="146050" indent="0">
              <a:buNone/>
            </a:pPr>
            <a:endParaRPr lang="en-IN" dirty="0"/>
          </a:p>
          <a:p>
            <a:pPr lvl="1"/>
            <a:endParaRPr lang="en-IN" dirty="0"/>
          </a:p>
          <a:p>
            <a:pPr marL="615950" lvl="1" indent="0">
              <a:buNone/>
            </a:pPr>
            <a:endParaRPr lang="en-IN" dirty="0"/>
          </a:p>
          <a:p>
            <a:pPr marL="615950" lvl="1" indent="0">
              <a:buNone/>
            </a:pPr>
            <a:endParaRPr lang="en-IN" dirty="0"/>
          </a:p>
          <a:p>
            <a:pPr marL="61595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61595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53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</a:t>
            </a:r>
            <a:endParaRPr sz="2800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Skin cancer is a significant public health concern.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Early detection is critical for improving patient outcomes.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Machine learning offers promising solutions for enhancing diagnostic accuracy.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By leveraging supervised learning methods, we aim to contribute to the advancement of skin cancer diagnosis.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7AF5-1A50-9707-22D3-1B2E5207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D04DE-4E6E-3C71-BECB-36BCD4345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567549"/>
            <a:ext cx="7038900" cy="91409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Lecture slides by Prof. Hua Fang.</a:t>
            </a:r>
          </a:p>
          <a:p>
            <a:r>
              <a:rPr lang="en-IN" dirty="0"/>
              <a:t>Kaggle Dataset </a:t>
            </a:r>
          </a:p>
          <a:p>
            <a:r>
              <a:rPr lang="en-IN" dirty="0" err="1"/>
              <a:t>Mnist</a:t>
            </a:r>
            <a:r>
              <a:rPr lang="en-IN" dirty="0"/>
              <a:t> Dataset link - https://www.kaggle.com/datasets/kmader/skin-cancer-mnist-ham10000?select=hmnist_28_28_RGB.csv </a:t>
            </a:r>
          </a:p>
        </p:txBody>
      </p:sp>
    </p:spTree>
    <p:extLst>
      <p:ext uri="{BB962C8B-B14F-4D97-AF65-F5344CB8AC3E}">
        <p14:creationId xmlns:p14="http://schemas.microsoft.com/office/powerpoint/2010/main" val="52470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88CC-D812-D7C9-D40A-00819804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52" y="1904317"/>
            <a:ext cx="4587000" cy="1148700"/>
          </a:xfrm>
        </p:spPr>
        <p:txBody>
          <a:bodyPr>
            <a:normAutofit/>
          </a:bodyPr>
          <a:lstStyle/>
          <a:p>
            <a:r>
              <a:rPr lang="en-IN" sz="4400" dirty="0"/>
              <a:t>Thank-You !!!</a:t>
            </a:r>
          </a:p>
        </p:txBody>
      </p:sp>
    </p:spTree>
    <p:extLst>
      <p:ext uri="{BB962C8B-B14F-4D97-AF65-F5344CB8AC3E}">
        <p14:creationId xmlns:p14="http://schemas.microsoft.com/office/powerpoint/2010/main" val="2812621187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408</Words>
  <Application>Microsoft Macintosh PowerPoint</Application>
  <PresentationFormat>On-screen Show (16:9)</PresentationFormat>
  <Paragraphs>66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Lato</vt:lpstr>
      <vt:lpstr>Arial</vt:lpstr>
      <vt:lpstr>Montserrat</vt:lpstr>
      <vt:lpstr>Focus</vt:lpstr>
      <vt:lpstr>Skin Cancer Detection   A Comparison of Logistic Regression and Random Forest Classifier </vt:lpstr>
      <vt:lpstr>Introduction</vt:lpstr>
      <vt:lpstr>Supervised Learning</vt:lpstr>
      <vt:lpstr>Methodology</vt:lpstr>
      <vt:lpstr>Dataset</vt:lpstr>
      <vt:lpstr>Methods Selection and Comparison Plan</vt:lpstr>
      <vt:lpstr>Conclusion</vt:lpstr>
      <vt:lpstr>Reference</vt:lpstr>
      <vt:lpstr>Thank-You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Cancer Detection   A Comparison of Logistic Regression, Random Forest Classifier, And Convolutional Neural Network (CNN) </dc:title>
  <cp:lastModifiedBy>RohanrajeMangesh Bhosale</cp:lastModifiedBy>
  <cp:revision>7</cp:revision>
  <dcterms:modified xsi:type="dcterms:W3CDTF">2024-05-09T02:56:44Z</dcterms:modified>
</cp:coreProperties>
</file>