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954838" cy="93091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01F193-A8A0-44C0-8B1A-2A4EA3569271}">
  <a:tblStyle styleId="{7901F193-A8A0-44C0-8B1A-2A4EA3569271}" styleName="Table_0">
    <a:wholeTbl>
      <a:tcTxStyle b="off" i="off">
        <a:font>
          <a:latin typeface="Calibri"/>
          <a:ea typeface="Calibri"/>
          <a:cs typeface="Calibri"/>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13763" cy="467072"/>
          </a:xfrm>
          <a:prstGeom prst="rect">
            <a:avLst/>
          </a:prstGeom>
          <a:noFill/>
          <a:ln>
            <a:noFill/>
          </a:ln>
        </p:spPr>
        <p:txBody>
          <a:bodyPr spcFirstLastPara="1" wrap="square" lIns="92925" tIns="46450" rIns="92925" bIns="4645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39466" y="0"/>
            <a:ext cx="3013763" cy="467072"/>
          </a:xfrm>
          <a:prstGeom prst="rect">
            <a:avLst/>
          </a:prstGeom>
          <a:noFill/>
          <a:ln>
            <a:noFill/>
          </a:ln>
        </p:spPr>
        <p:txBody>
          <a:bodyPr spcFirstLastPara="1" wrap="square" lIns="92925" tIns="46450" rIns="92925" bIns="4645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95484" y="4480004"/>
            <a:ext cx="5563870" cy="3665458"/>
          </a:xfrm>
          <a:prstGeom prst="rect">
            <a:avLst/>
          </a:prstGeom>
          <a:noFill/>
          <a:ln>
            <a:noFill/>
          </a:ln>
        </p:spPr>
        <p:txBody>
          <a:bodyPr spcFirstLastPara="1" wrap="square" lIns="92925" tIns="46450" rIns="92925" bIns="4645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42030"/>
            <a:ext cx="3013763" cy="467071"/>
          </a:xfrm>
          <a:prstGeom prst="rect">
            <a:avLst/>
          </a:prstGeom>
          <a:noFill/>
          <a:ln>
            <a:noFill/>
          </a:ln>
        </p:spPr>
        <p:txBody>
          <a:bodyPr spcFirstLastPara="1" wrap="square" lIns="92925" tIns="46450" rIns="92925" bIns="4645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39466" y="8842030"/>
            <a:ext cx="3013763" cy="467071"/>
          </a:xfrm>
          <a:prstGeom prst="rect">
            <a:avLst/>
          </a:prstGeom>
          <a:noFill/>
          <a:ln>
            <a:noFill/>
          </a:ln>
        </p:spPr>
        <p:txBody>
          <a:bodyPr spcFirstLastPara="1" wrap="square" lIns="92925" tIns="46450" rIns="92925" bIns="4645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907006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 name="Google Shape;71;p1:notes"/>
          <p:cNvSpPr txBox="1">
            <a:spLocks noGrp="1"/>
          </p:cNvSpPr>
          <p:nvPr>
            <p:ph type="body" idx="1"/>
          </p:nvPr>
        </p:nvSpPr>
        <p:spPr>
          <a:xfrm>
            <a:off x="695484" y="4480004"/>
            <a:ext cx="5563870" cy="3665458"/>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72" name="Google Shape;72;p1:notes"/>
          <p:cNvSpPr txBox="1">
            <a:spLocks noGrp="1"/>
          </p:cNvSpPr>
          <p:nvPr>
            <p:ph type="sldNum" idx="12"/>
          </p:nvPr>
        </p:nvSpPr>
        <p:spPr>
          <a:xfrm>
            <a:off x="3939466" y="8842030"/>
            <a:ext cx="3013763" cy="467071"/>
          </a:xfrm>
          <a:prstGeom prst="rect">
            <a:avLst/>
          </a:prstGeom>
          <a:noFill/>
          <a:ln>
            <a:noFill/>
          </a:ln>
        </p:spPr>
        <p:txBody>
          <a:bodyPr spcFirstLastPara="1" wrap="square" lIns="92925" tIns="46450" rIns="92925" bIns="46450" anchor="b" anchorCtr="0">
            <a:noAutofit/>
          </a:bodyPr>
          <a:lstStyle/>
          <a:p>
            <a:pPr marL="0" lvl="0" indent="0" algn="r" rtl="0">
              <a:spcBef>
                <a:spcPts val="0"/>
              </a:spcBef>
              <a:spcAft>
                <a:spcPts val="0"/>
              </a:spcAft>
              <a:buNone/>
            </a:pPr>
            <a:fld id="{00000000-1234-1234-1234-123412341234}" type="slidenum">
              <a:rPr lang="en-IN"/>
              <a:t>1</a:t>
            </a:fld>
            <a:endParaRPr/>
          </a:p>
        </p:txBody>
      </p:sp>
      <p:sp>
        <p:nvSpPr>
          <p:cNvPr id="73" name="Google Shape;73;p1:notes"/>
          <p:cNvSpPr txBox="1">
            <a:spLocks noGrp="1"/>
          </p:cNvSpPr>
          <p:nvPr>
            <p:ph type="ftr" idx="11"/>
          </p:nvPr>
        </p:nvSpPr>
        <p:spPr>
          <a:xfrm>
            <a:off x="0" y="8842030"/>
            <a:ext cx="3013763" cy="467071"/>
          </a:xfrm>
          <a:prstGeom prst="rect">
            <a:avLst/>
          </a:prstGeom>
          <a:noFill/>
          <a:ln>
            <a:noFill/>
          </a:ln>
        </p:spPr>
        <p:txBody>
          <a:bodyPr spcFirstLastPara="1" wrap="square" lIns="92925" tIns="46450" rIns="92925" bIns="46450" anchor="b" anchorCtr="0">
            <a:noAutofit/>
          </a:bodyPr>
          <a:lstStyle/>
          <a:p>
            <a:pPr marL="0" lvl="0" indent="0" algn="l" rtl="0">
              <a:spcBef>
                <a:spcPts val="0"/>
              </a:spcBef>
              <a:spcAft>
                <a:spcPts val="0"/>
              </a:spcAft>
              <a:buNone/>
            </a:pPr>
            <a:r>
              <a:rPr lang="en-IN"/>
              <a:t>Dept. of CSE, GAT                                           2018-19</a:t>
            </a:r>
            <a:endParaRPr/>
          </a:p>
        </p:txBody>
      </p:sp>
    </p:spTree>
    <p:extLst>
      <p:ext uri="{BB962C8B-B14F-4D97-AF65-F5344CB8AC3E}">
        <p14:creationId xmlns:p14="http://schemas.microsoft.com/office/powerpoint/2010/main" val="3970861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10:notes"/>
          <p:cNvSpPr txBox="1">
            <a:spLocks noGrp="1"/>
          </p:cNvSpPr>
          <p:nvPr>
            <p:ph type="body" idx="1"/>
          </p:nvPr>
        </p:nvSpPr>
        <p:spPr>
          <a:xfrm>
            <a:off x="695484" y="4480004"/>
            <a:ext cx="5563800" cy="3665400"/>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63" name="Google Shape;163;p10:notes"/>
          <p:cNvSpPr txBox="1">
            <a:spLocks noGrp="1"/>
          </p:cNvSpPr>
          <p:nvPr>
            <p:ph type="sldNum" idx="12"/>
          </p:nvPr>
        </p:nvSpPr>
        <p:spPr>
          <a:xfrm>
            <a:off x="3939466" y="8842030"/>
            <a:ext cx="3013800" cy="467100"/>
          </a:xfrm>
          <a:prstGeom prst="rect">
            <a:avLst/>
          </a:prstGeom>
          <a:noFill/>
          <a:ln>
            <a:noFill/>
          </a:ln>
        </p:spPr>
        <p:txBody>
          <a:bodyPr spcFirstLastPara="1" wrap="square" lIns="92925" tIns="46450" rIns="92925" bIns="4645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IN"/>
              <a:t>10</a:t>
            </a:fld>
            <a:endParaRPr/>
          </a:p>
        </p:txBody>
      </p:sp>
      <p:sp>
        <p:nvSpPr>
          <p:cNvPr id="164" name="Google Shape;164;p10:notes"/>
          <p:cNvSpPr txBox="1">
            <a:spLocks noGrp="1"/>
          </p:cNvSpPr>
          <p:nvPr>
            <p:ph type="ftr" idx="11"/>
          </p:nvPr>
        </p:nvSpPr>
        <p:spPr>
          <a:xfrm>
            <a:off x="0" y="8842030"/>
            <a:ext cx="3013800" cy="467100"/>
          </a:xfrm>
          <a:prstGeom prst="rect">
            <a:avLst/>
          </a:prstGeom>
          <a:noFill/>
          <a:ln>
            <a:noFill/>
          </a:ln>
        </p:spPr>
        <p:txBody>
          <a:bodyPr spcFirstLastPara="1" wrap="square" lIns="92925" tIns="46450" rIns="92925" bIns="46450" anchor="b" anchorCtr="0">
            <a:noAutofit/>
          </a:bodyPr>
          <a:lstStyle/>
          <a:p>
            <a:pPr marL="0" lvl="0" indent="0" algn="l" rtl="0">
              <a:spcBef>
                <a:spcPts val="0"/>
              </a:spcBef>
              <a:spcAft>
                <a:spcPts val="0"/>
              </a:spcAft>
              <a:buClr>
                <a:schemeClr val="dk1"/>
              </a:buClr>
              <a:buSzPts val="1200"/>
              <a:buFont typeface="Calibri"/>
              <a:buNone/>
            </a:pPr>
            <a:r>
              <a:rPr lang="en-IN"/>
              <a:t>Dept. of CSE, GAT                                           2018-19</a:t>
            </a:r>
            <a:endParaRPr/>
          </a:p>
        </p:txBody>
      </p:sp>
    </p:spTree>
    <p:extLst>
      <p:ext uri="{BB962C8B-B14F-4D97-AF65-F5344CB8AC3E}">
        <p14:creationId xmlns:p14="http://schemas.microsoft.com/office/powerpoint/2010/main" val="1075795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3af9002ca_0_7: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g63af9002ca_0_7:notes"/>
          <p:cNvSpPr txBox="1">
            <a:spLocks noGrp="1"/>
          </p:cNvSpPr>
          <p:nvPr>
            <p:ph type="body" idx="1"/>
          </p:nvPr>
        </p:nvSpPr>
        <p:spPr>
          <a:xfrm>
            <a:off x="695484" y="4480004"/>
            <a:ext cx="5563800" cy="3665400"/>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Clr>
                <a:schemeClr val="dk1"/>
              </a:buClr>
              <a:buSzPts val="1200"/>
              <a:buFont typeface="Calibri"/>
              <a:buNone/>
            </a:pPr>
            <a:r>
              <a:rPr lang="en-IN"/>
              <a:t>improve how: only single hidden layer is used, whereas we use multiple hidden layer</a:t>
            </a:r>
            <a:endParaRPr/>
          </a:p>
        </p:txBody>
      </p:sp>
      <p:sp>
        <p:nvSpPr>
          <p:cNvPr id="175" name="Google Shape;175;g63af9002ca_0_7:notes"/>
          <p:cNvSpPr txBox="1">
            <a:spLocks noGrp="1"/>
          </p:cNvSpPr>
          <p:nvPr>
            <p:ph type="sldNum" idx="12"/>
          </p:nvPr>
        </p:nvSpPr>
        <p:spPr>
          <a:xfrm>
            <a:off x="3939466" y="8842030"/>
            <a:ext cx="3013800" cy="467100"/>
          </a:xfrm>
          <a:prstGeom prst="rect">
            <a:avLst/>
          </a:prstGeom>
          <a:noFill/>
          <a:ln>
            <a:noFill/>
          </a:ln>
        </p:spPr>
        <p:txBody>
          <a:bodyPr spcFirstLastPara="1" wrap="square" lIns="92925" tIns="46450" rIns="92925" bIns="4645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IN"/>
              <a:t>11</a:t>
            </a:fld>
            <a:endParaRPr/>
          </a:p>
        </p:txBody>
      </p:sp>
      <p:sp>
        <p:nvSpPr>
          <p:cNvPr id="176" name="Google Shape;176;g63af9002ca_0_7:notes"/>
          <p:cNvSpPr txBox="1">
            <a:spLocks noGrp="1"/>
          </p:cNvSpPr>
          <p:nvPr>
            <p:ph type="ftr" idx="11"/>
          </p:nvPr>
        </p:nvSpPr>
        <p:spPr>
          <a:xfrm>
            <a:off x="0" y="8842030"/>
            <a:ext cx="3013800" cy="467100"/>
          </a:xfrm>
          <a:prstGeom prst="rect">
            <a:avLst/>
          </a:prstGeom>
          <a:noFill/>
          <a:ln>
            <a:noFill/>
          </a:ln>
        </p:spPr>
        <p:txBody>
          <a:bodyPr spcFirstLastPara="1" wrap="square" lIns="92925" tIns="46450" rIns="92925" bIns="46450" anchor="b" anchorCtr="0">
            <a:noAutofit/>
          </a:bodyPr>
          <a:lstStyle/>
          <a:p>
            <a:pPr marL="0" lvl="0" indent="0" algn="l" rtl="0">
              <a:spcBef>
                <a:spcPts val="0"/>
              </a:spcBef>
              <a:spcAft>
                <a:spcPts val="0"/>
              </a:spcAft>
              <a:buClr>
                <a:schemeClr val="dk1"/>
              </a:buClr>
              <a:buSzPts val="1200"/>
              <a:buFont typeface="Calibri"/>
              <a:buNone/>
            </a:pPr>
            <a:r>
              <a:rPr lang="en-IN"/>
              <a:t>Dept. of CSE, GAT                                           2018-19</a:t>
            </a:r>
            <a:endParaRPr/>
          </a:p>
        </p:txBody>
      </p:sp>
    </p:spTree>
    <p:extLst>
      <p:ext uri="{BB962C8B-B14F-4D97-AF65-F5344CB8AC3E}">
        <p14:creationId xmlns:p14="http://schemas.microsoft.com/office/powerpoint/2010/main" val="1492556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3:notes"/>
          <p:cNvSpPr txBox="1">
            <a:spLocks noGrp="1"/>
          </p:cNvSpPr>
          <p:nvPr>
            <p:ph type="body" idx="1"/>
          </p:nvPr>
        </p:nvSpPr>
        <p:spPr>
          <a:xfrm>
            <a:off x="695484" y="4480004"/>
            <a:ext cx="5563870" cy="3665458"/>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86" name="Google Shape;186;p13: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2841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2: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12:notes"/>
          <p:cNvSpPr txBox="1">
            <a:spLocks noGrp="1"/>
          </p:cNvSpPr>
          <p:nvPr>
            <p:ph type="body" idx="1"/>
          </p:nvPr>
        </p:nvSpPr>
        <p:spPr>
          <a:xfrm>
            <a:off x="695484" y="4480004"/>
            <a:ext cx="5563800" cy="3665400"/>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98" name="Google Shape;198;p12:notes"/>
          <p:cNvSpPr txBox="1">
            <a:spLocks noGrp="1"/>
          </p:cNvSpPr>
          <p:nvPr>
            <p:ph type="sldNum" idx="12"/>
          </p:nvPr>
        </p:nvSpPr>
        <p:spPr>
          <a:xfrm>
            <a:off x="3939466" y="8842030"/>
            <a:ext cx="3013800" cy="467100"/>
          </a:xfrm>
          <a:prstGeom prst="rect">
            <a:avLst/>
          </a:prstGeom>
          <a:noFill/>
          <a:ln>
            <a:noFill/>
          </a:ln>
        </p:spPr>
        <p:txBody>
          <a:bodyPr spcFirstLastPara="1" wrap="square" lIns="92925" tIns="46450" rIns="92925" bIns="4645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13</a:t>
            </a:fld>
            <a:endParaRPr/>
          </a:p>
        </p:txBody>
      </p:sp>
    </p:spTree>
    <p:extLst>
      <p:ext uri="{BB962C8B-B14F-4D97-AF65-F5344CB8AC3E}">
        <p14:creationId xmlns:p14="http://schemas.microsoft.com/office/powerpoint/2010/main" val="2353463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4:notes"/>
          <p:cNvSpPr txBox="1">
            <a:spLocks noGrp="1"/>
          </p:cNvSpPr>
          <p:nvPr>
            <p:ph type="body" idx="1"/>
          </p:nvPr>
        </p:nvSpPr>
        <p:spPr>
          <a:xfrm>
            <a:off x="695484" y="4480004"/>
            <a:ext cx="5563870" cy="3665458"/>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07" name="Google Shape;207;p14: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58032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5:notes"/>
          <p:cNvSpPr txBox="1">
            <a:spLocks noGrp="1"/>
          </p:cNvSpPr>
          <p:nvPr>
            <p:ph type="body" idx="1"/>
          </p:nvPr>
        </p:nvSpPr>
        <p:spPr>
          <a:xfrm>
            <a:off x="695484" y="4480004"/>
            <a:ext cx="5563870" cy="3665458"/>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18" name="Google Shape;218;p15: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01678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6:notes"/>
          <p:cNvSpPr txBox="1">
            <a:spLocks noGrp="1"/>
          </p:cNvSpPr>
          <p:nvPr>
            <p:ph type="body" idx="1"/>
          </p:nvPr>
        </p:nvSpPr>
        <p:spPr>
          <a:xfrm>
            <a:off x="695484" y="4480004"/>
            <a:ext cx="5563870" cy="3665458"/>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26" name="Google Shape;226;p16: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63162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7: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17:notes"/>
          <p:cNvSpPr txBox="1">
            <a:spLocks noGrp="1"/>
          </p:cNvSpPr>
          <p:nvPr>
            <p:ph type="body" idx="1"/>
          </p:nvPr>
        </p:nvSpPr>
        <p:spPr>
          <a:xfrm>
            <a:off x="695484" y="4480004"/>
            <a:ext cx="5563870" cy="3665458"/>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37" name="Google Shape;237;p17:notes"/>
          <p:cNvSpPr txBox="1">
            <a:spLocks noGrp="1"/>
          </p:cNvSpPr>
          <p:nvPr>
            <p:ph type="ftr" idx="11"/>
          </p:nvPr>
        </p:nvSpPr>
        <p:spPr>
          <a:xfrm>
            <a:off x="0" y="8842030"/>
            <a:ext cx="3013763" cy="467071"/>
          </a:xfrm>
          <a:prstGeom prst="rect">
            <a:avLst/>
          </a:prstGeom>
          <a:noFill/>
          <a:ln>
            <a:noFill/>
          </a:ln>
        </p:spPr>
        <p:txBody>
          <a:bodyPr spcFirstLastPara="1" wrap="square" lIns="92925" tIns="46450" rIns="92925" bIns="46450" anchor="b" anchorCtr="0">
            <a:noAutofit/>
          </a:bodyPr>
          <a:lstStyle/>
          <a:p>
            <a:pPr marL="0" lvl="0" indent="0" algn="l" rtl="0">
              <a:spcBef>
                <a:spcPts val="0"/>
              </a:spcBef>
              <a:spcAft>
                <a:spcPts val="0"/>
              </a:spcAft>
              <a:buClr>
                <a:schemeClr val="dk1"/>
              </a:buClr>
              <a:buSzPts val="1200"/>
              <a:buFont typeface="Calibri"/>
              <a:buNone/>
            </a:pPr>
            <a:r>
              <a:rPr lang="en-IN"/>
              <a:t>Dept. of CSE, GAT                                           2018-19</a:t>
            </a:r>
            <a:endParaRPr/>
          </a:p>
        </p:txBody>
      </p:sp>
      <p:sp>
        <p:nvSpPr>
          <p:cNvPr id="238" name="Google Shape;238;p17:notes"/>
          <p:cNvSpPr txBox="1">
            <a:spLocks noGrp="1"/>
          </p:cNvSpPr>
          <p:nvPr>
            <p:ph type="sldNum" idx="12"/>
          </p:nvPr>
        </p:nvSpPr>
        <p:spPr>
          <a:xfrm>
            <a:off x="3939466" y="8842030"/>
            <a:ext cx="3013763" cy="467071"/>
          </a:xfrm>
          <a:prstGeom prst="rect">
            <a:avLst/>
          </a:prstGeom>
          <a:noFill/>
          <a:ln>
            <a:noFill/>
          </a:ln>
        </p:spPr>
        <p:txBody>
          <a:bodyPr spcFirstLastPara="1" wrap="square" lIns="92925" tIns="46450" rIns="92925" bIns="4645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IN"/>
              <a:t>17</a:t>
            </a:fld>
            <a:endParaRPr/>
          </a:p>
        </p:txBody>
      </p:sp>
    </p:spTree>
    <p:extLst>
      <p:ext uri="{BB962C8B-B14F-4D97-AF65-F5344CB8AC3E}">
        <p14:creationId xmlns:p14="http://schemas.microsoft.com/office/powerpoint/2010/main" val="1678985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8:notes"/>
          <p:cNvSpPr txBox="1">
            <a:spLocks noGrp="1"/>
          </p:cNvSpPr>
          <p:nvPr>
            <p:ph type="body" idx="1"/>
          </p:nvPr>
        </p:nvSpPr>
        <p:spPr>
          <a:xfrm>
            <a:off x="695484" y="4480004"/>
            <a:ext cx="5563870" cy="3665458"/>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47" name="Google Shape;247;p18: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41545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9:notes"/>
          <p:cNvSpPr txBox="1">
            <a:spLocks noGrp="1"/>
          </p:cNvSpPr>
          <p:nvPr>
            <p:ph type="body" idx="1"/>
          </p:nvPr>
        </p:nvSpPr>
        <p:spPr>
          <a:xfrm>
            <a:off x="695484" y="4480004"/>
            <a:ext cx="5563870" cy="3665458"/>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56" name="Google Shape;256;p19: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6293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2:notes"/>
          <p:cNvSpPr txBox="1">
            <a:spLocks noGrp="1"/>
          </p:cNvSpPr>
          <p:nvPr>
            <p:ph type="body" idx="1"/>
          </p:nvPr>
        </p:nvSpPr>
        <p:spPr>
          <a:xfrm>
            <a:off x="695484" y="4480004"/>
            <a:ext cx="5563870" cy="3665458"/>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82" name="Google Shape;82;p2:notes"/>
          <p:cNvSpPr txBox="1">
            <a:spLocks noGrp="1"/>
          </p:cNvSpPr>
          <p:nvPr>
            <p:ph type="sldNum" idx="12"/>
          </p:nvPr>
        </p:nvSpPr>
        <p:spPr>
          <a:xfrm>
            <a:off x="3939466" y="8842030"/>
            <a:ext cx="3013763" cy="467071"/>
          </a:xfrm>
          <a:prstGeom prst="rect">
            <a:avLst/>
          </a:prstGeom>
          <a:noFill/>
          <a:ln>
            <a:noFill/>
          </a:ln>
        </p:spPr>
        <p:txBody>
          <a:bodyPr spcFirstLastPara="1" wrap="square" lIns="92925" tIns="46450" rIns="92925" bIns="46450" anchor="b" anchorCtr="0">
            <a:noAutofit/>
          </a:bodyPr>
          <a:lstStyle/>
          <a:p>
            <a:pPr marL="0" lvl="0" indent="0" algn="r" rtl="0">
              <a:spcBef>
                <a:spcPts val="0"/>
              </a:spcBef>
              <a:spcAft>
                <a:spcPts val="0"/>
              </a:spcAft>
              <a:buNone/>
            </a:pPr>
            <a:fld id="{00000000-1234-1234-1234-123412341234}" type="slidenum">
              <a:rPr lang="en-IN"/>
              <a:t>2</a:t>
            </a:fld>
            <a:endParaRPr/>
          </a:p>
        </p:txBody>
      </p:sp>
      <p:sp>
        <p:nvSpPr>
          <p:cNvPr id="83" name="Google Shape;83;p2:notes"/>
          <p:cNvSpPr txBox="1">
            <a:spLocks noGrp="1"/>
          </p:cNvSpPr>
          <p:nvPr>
            <p:ph type="ftr" idx="11"/>
          </p:nvPr>
        </p:nvSpPr>
        <p:spPr>
          <a:xfrm>
            <a:off x="0" y="8842030"/>
            <a:ext cx="3013763" cy="467071"/>
          </a:xfrm>
          <a:prstGeom prst="rect">
            <a:avLst/>
          </a:prstGeom>
          <a:noFill/>
          <a:ln>
            <a:noFill/>
          </a:ln>
        </p:spPr>
        <p:txBody>
          <a:bodyPr spcFirstLastPara="1" wrap="square" lIns="92925" tIns="46450" rIns="92925" bIns="46450" anchor="b" anchorCtr="0">
            <a:noAutofit/>
          </a:bodyPr>
          <a:lstStyle/>
          <a:p>
            <a:pPr marL="0" lvl="0" indent="0" algn="l" rtl="0">
              <a:spcBef>
                <a:spcPts val="0"/>
              </a:spcBef>
              <a:spcAft>
                <a:spcPts val="0"/>
              </a:spcAft>
              <a:buNone/>
            </a:pPr>
            <a:r>
              <a:rPr lang="en-IN"/>
              <a:t>Dept. of CSE, GAT                                           2018-19</a:t>
            </a:r>
            <a:endParaRPr/>
          </a:p>
        </p:txBody>
      </p:sp>
    </p:spTree>
    <p:extLst>
      <p:ext uri="{BB962C8B-B14F-4D97-AF65-F5344CB8AC3E}">
        <p14:creationId xmlns:p14="http://schemas.microsoft.com/office/powerpoint/2010/main" val="419556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txBox="1">
            <a:spLocks noGrp="1"/>
          </p:cNvSpPr>
          <p:nvPr>
            <p:ph type="body" idx="1"/>
          </p:nvPr>
        </p:nvSpPr>
        <p:spPr>
          <a:xfrm>
            <a:off x="695484" y="4480004"/>
            <a:ext cx="5563870" cy="3665458"/>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92" name="Google Shape;92;p3: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71635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95484" y="4480004"/>
            <a:ext cx="5563870" cy="3665458"/>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01" name="Google Shape;101;p4: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2580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95484" y="4480004"/>
            <a:ext cx="5563870" cy="3665458"/>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08" name="Google Shape;108;p5: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35578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95484" y="4480004"/>
            <a:ext cx="5563870" cy="3665458"/>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7" name="Google Shape;117;p6: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21408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7:notes"/>
          <p:cNvSpPr txBox="1">
            <a:spLocks noGrp="1"/>
          </p:cNvSpPr>
          <p:nvPr>
            <p:ph type="body" idx="1"/>
          </p:nvPr>
        </p:nvSpPr>
        <p:spPr>
          <a:xfrm>
            <a:off x="695484" y="4480004"/>
            <a:ext cx="5563800" cy="3665400"/>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5" name="Google Shape;125;p7:notes"/>
          <p:cNvSpPr txBox="1">
            <a:spLocks noGrp="1"/>
          </p:cNvSpPr>
          <p:nvPr>
            <p:ph type="sldNum" idx="12"/>
          </p:nvPr>
        </p:nvSpPr>
        <p:spPr>
          <a:xfrm>
            <a:off x="3939466" y="8842030"/>
            <a:ext cx="3013800" cy="467100"/>
          </a:xfrm>
          <a:prstGeom prst="rect">
            <a:avLst/>
          </a:prstGeom>
          <a:noFill/>
          <a:ln>
            <a:noFill/>
          </a:ln>
        </p:spPr>
        <p:txBody>
          <a:bodyPr spcFirstLastPara="1" wrap="square" lIns="92925" tIns="46450" rIns="92925" bIns="4645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IN"/>
              <a:t>7</a:t>
            </a:fld>
            <a:endParaRPr/>
          </a:p>
        </p:txBody>
      </p:sp>
      <p:sp>
        <p:nvSpPr>
          <p:cNvPr id="126" name="Google Shape;126;p7:notes"/>
          <p:cNvSpPr txBox="1">
            <a:spLocks noGrp="1"/>
          </p:cNvSpPr>
          <p:nvPr>
            <p:ph type="ftr" idx="11"/>
          </p:nvPr>
        </p:nvSpPr>
        <p:spPr>
          <a:xfrm>
            <a:off x="0" y="8842030"/>
            <a:ext cx="3013800" cy="467100"/>
          </a:xfrm>
          <a:prstGeom prst="rect">
            <a:avLst/>
          </a:prstGeom>
          <a:noFill/>
          <a:ln>
            <a:noFill/>
          </a:ln>
        </p:spPr>
        <p:txBody>
          <a:bodyPr spcFirstLastPara="1" wrap="square" lIns="92925" tIns="46450" rIns="92925" bIns="46450" anchor="b" anchorCtr="0">
            <a:noAutofit/>
          </a:bodyPr>
          <a:lstStyle/>
          <a:p>
            <a:pPr marL="0" lvl="0" indent="0" algn="l" rtl="0">
              <a:spcBef>
                <a:spcPts val="0"/>
              </a:spcBef>
              <a:spcAft>
                <a:spcPts val="0"/>
              </a:spcAft>
              <a:buClr>
                <a:schemeClr val="dk1"/>
              </a:buClr>
              <a:buSzPts val="1200"/>
              <a:buFont typeface="Calibri"/>
              <a:buNone/>
            </a:pPr>
            <a:r>
              <a:rPr lang="en-IN"/>
              <a:t>Dept. of CSE, GAT                                           2018-19</a:t>
            </a:r>
            <a:endParaRPr/>
          </a:p>
        </p:txBody>
      </p:sp>
    </p:spTree>
    <p:extLst>
      <p:ext uri="{BB962C8B-B14F-4D97-AF65-F5344CB8AC3E}">
        <p14:creationId xmlns:p14="http://schemas.microsoft.com/office/powerpoint/2010/main" val="910709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8:notes"/>
          <p:cNvSpPr txBox="1">
            <a:spLocks noGrp="1"/>
          </p:cNvSpPr>
          <p:nvPr>
            <p:ph type="body" idx="1"/>
          </p:nvPr>
        </p:nvSpPr>
        <p:spPr>
          <a:xfrm>
            <a:off x="695484" y="4480004"/>
            <a:ext cx="5563870" cy="3665458"/>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38" name="Google Shape;138;p8:notes"/>
          <p:cNvSpPr txBox="1">
            <a:spLocks noGrp="1"/>
          </p:cNvSpPr>
          <p:nvPr>
            <p:ph type="sldNum" idx="12"/>
          </p:nvPr>
        </p:nvSpPr>
        <p:spPr>
          <a:xfrm>
            <a:off x="3939466" y="8842030"/>
            <a:ext cx="3013763" cy="467071"/>
          </a:xfrm>
          <a:prstGeom prst="rect">
            <a:avLst/>
          </a:prstGeom>
          <a:noFill/>
          <a:ln>
            <a:noFill/>
          </a:ln>
        </p:spPr>
        <p:txBody>
          <a:bodyPr spcFirstLastPara="1" wrap="square" lIns="92925" tIns="46450" rIns="92925" bIns="4645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IN"/>
              <a:t>8</a:t>
            </a:fld>
            <a:endParaRPr/>
          </a:p>
        </p:txBody>
      </p:sp>
      <p:sp>
        <p:nvSpPr>
          <p:cNvPr id="139" name="Google Shape;139;p8:notes"/>
          <p:cNvSpPr txBox="1">
            <a:spLocks noGrp="1"/>
          </p:cNvSpPr>
          <p:nvPr>
            <p:ph type="ftr" idx="11"/>
          </p:nvPr>
        </p:nvSpPr>
        <p:spPr>
          <a:xfrm>
            <a:off x="0" y="8842030"/>
            <a:ext cx="3013763" cy="467071"/>
          </a:xfrm>
          <a:prstGeom prst="rect">
            <a:avLst/>
          </a:prstGeom>
          <a:noFill/>
          <a:ln>
            <a:noFill/>
          </a:ln>
        </p:spPr>
        <p:txBody>
          <a:bodyPr spcFirstLastPara="1" wrap="square" lIns="92925" tIns="46450" rIns="92925" bIns="46450" anchor="b" anchorCtr="0">
            <a:noAutofit/>
          </a:bodyPr>
          <a:lstStyle/>
          <a:p>
            <a:pPr marL="0" lvl="0" indent="0" algn="l" rtl="0">
              <a:spcBef>
                <a:spcPts val="0"/>
              </a:spcBef>
              <a:spcAft>
                <a:spcPts val="0"/>
              </a:spcAft>
              <a:buClr>
                <a:schemeClr val="dk1"/>
              </a:buClr>
              <a:buSzPts val="1200"/>
              <a:buFont typeface="Calibri"/>
              <a:buNone/>
            </a:pPr>
            <a:r>
              <a:rPr lang="en-IN"/>
              <a:t>Dept. of CSE, GAT                                           2018-19</a:t>
            </a:r>
            <a:endParaRPr/>
          </a:p>
        </p:txBody>
      </p:sp>
    </p:spTree>
    <p:extLst>
      <p:ext uri="{BB962C8B-B14F-4D97-AF65-F5344CB8AC3E}">
        <p14:creationId xmlns:p14="http://schemas.microsoft.com/office/powerpoint/2010/main" val="140458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9:notes"/>
          <p:cNvSpPr txBox="1">
            <a:spLocks noGrp="1"/>
          </p:cNvSpPr>
          <p:nvPr>
            <p:ph type="body" idx="1"/>
          </p:nvPr>
        </p:nvSpPr>
        <p:spPr>
          <a:xfrm>
            <a:off x="695484" y="4480004"/>
            <a:ext cx="5563800" cy="3665400"/>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51" name="Google Shape;151;p9:notes"/>
          <p:cNvSpPr txBox="1">
            <a:spLocks noGrp="1"/>
          </p:cNvSpPr>
          <p:nvPr>
            <p:ph type="sldNum" idx="12"/>
          </p:nvPr>
        </p:nvSpPr>
        <p:spPr>
          <a:xfrm>
            <a:off x="3939466" y="8842030"/>
            <a:ext cx="3013800" cy="467100"/>
          </a:xfrm>
          <a:prstGeom prst="rect">
            <a:avLst/>
          </a:prstGeom>
          <a:noFill/>
          <a:ln>
            <a:noFill/>
          </a:ln>
        </p:spPr>
        <p:txBody>
          <a:bodyPr spcFirstLastPara="1" wrap="square" lIns="92925" tIns="46450" rIns="92925" bIns="4645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IN"/>
              <a:t>9</a:t>
            </a:fld>
            <a:endParaRPr/>
          </a:p>
        </p:txBody>
      </p:sp>
      <p:sp>
        <p:nvSpPr>
          <p:cNvPr id="152" name="Google Shape;152;p9:notes"/>
          <p:cNvSpPr txBox="1">
            <a:spLocks noGrp="1"/>
          </p:cNvSpPr>
          <p:nvPr>
            <p:ph type="ftr" idx="11"/>
          </p:nvPr>
        </p:nvSpPr>
        <p:spPr>
          <a:xfrm>
            <a:off x="0" y="8842030"/>
            <a:ext cx="3013800" cy="467100"/>
          </a:xfrm>
          <a:prstGeom prst="rect">
            <a:avLst/>
          </a:prstGeom>
          <a:noFill/>
          <a:ln>
            <a:noFill/>
          </a:ln>
        </p:spPr>
        <p:txBody>
          <a:bodyPr spcFirstLastPara="1" wrap="square" lIns="92925" tIns="46450" rIns="92925" bIns="46450" anchor="b" anchorCtr="0">
            <a:noAutofit/>
          </a:bodyPr>
          <a:lstStyle/>
          <a:p>
            <a:pPr marL="0" lvl="0" indent="0" algn="l" rtl="0">
              <a:spcBef>
                <a:spcPts val="0"/>
              </a:spcBef>
              <a:spcAft>
                <a:spcPts val="0"/>
              </a:spcAft>
              <a:buClr>
                <a:schemeClr val="dk1"/>
              </a:buClr>
              <a:buSzPts val="1200"/>
              <a:buFont typeface="Calibri"/>
              <a:buNone/>
            </a:pPr>
            <a:r>
              <a:rPr lang="en-IN"/>
              <a:t>Dept. of CSE, GAT                                           2018-19</a:t>
            </a:r>
            <a:endParaRPr/>
          </a:p>
        </p:txBody>
      </p:sp>
    </p:spTree>
    <p:extLst>
      <p:ext uri="{BB962C8B-B14F-4D97-AF65-F5344CB8AC3E}">
        <p14:creationId xmlns:p14="http://schemas.microsoft.com/office/powerpoint/2010/main" val="1176858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6900"/>
              <a:buNone/>
              <a:defRPr sz="6900"/>
            </a:lvl1pPr>
            <a:lvl2pPr lvl="1" algn="ctr" rtl="0">
              <a:spcBef>
                <a:spcPts val="0"/>
              </a:spcBef>
              <a:spcAft>
                <a:spcPts val="0"/>
              </a:spcAft>
              <a:buSzPts val="6900"/>
              <a:buNone/>
              <a:defRPr sz="6900"/>
            </a:lvl2pPr>
            <a:lvl3pPr lvl="2" algn="ctr" rtl="0">
              <a:spcBef>
                <a:spcPts val="0"/>
              </a:spcBef>
              <a:spcAft>
                <a:spcPts val="0"/>
              </a:spcAft>
              <a:buSzPts val="6900"/>
              <a:buNone/>
              <a:defRPr sz="6900"/>
            </a:lvl3pPr>
            <a:lvl4pPr lvl="3" algn="ctr" rtl="0">
              <a:spcBef>
                <a:spcPts val="0"/>
              </a:spcBef>
              <a:spcAft>
                <a:spcPts val="0"/>
              </a:spcAft>
              <a:buSzPts val="6900"/>
              <a:buNone/>
              <a:defRPr sz="6900"/>
            </a:lvl4pPr>
            <a:lvl5pPr lvl="4" algn="ctr" rtl="0">
              <a:spcBef>
                <a:spcPts val="0"/>
              </a:spcBef>
              <a:spcAft>
                <a:spcPts val="0"/>
              </a:spcAft>
              <a:buSzPts val="6900"/>
              <a:buNone/>
              <a:defRPr sz="6900"/>
            </a:lvl5pPr>
            <a:lvl6pPr lvl="5" algn="ctr" rtl="0">
              <a:spcBef>
                <a:spcPts val="0"/>
              </a:spcBef>
              <a:spcAft>
                <a:spcPts val="0"/>
              </a:spcAft>
              <a:buSzPts val="6900"/>
              <a:buNone/>
              <a:defRPr sz="6900"/>
            </a:lvl6pPr>
            <a:lvl7pPr lvl="6" algn="ctr" rtl="0">
              <a:spcBef>
                <a:spcPts val="0"/>
              </a:spcBef>
              <a:spcAft>
                <a:spcPts val="0"/>
              </a:spcAft>
              <a:buSzPts val="6900"/>
              <a:buNone/>
              <a:defRPr sz="6900"/>
            </a:lvl7pPr>
            <a:lvl8pPr lvl="7" algn="ctr" rtl="0">
              <a:spcBef>
                <a:spcPts val="0"/>
              </a:spcBef>
              <a:spcAft>
                <a:spcPts val="0"/>
              </a:spcAft>
              <a:buSzPts val="6900"/>
              <a:buNone/>
              <a:defRPr sz="6900"/>
            </a:lvl8pPr>
            <a:lvl9pPr lvl="8" algn="ctr" rtl="0">
              <a:spcBef>
                <a:spcPts val="0"/>
              </a:spcBef>
              <a:spcAft>
                <a:spcPts val="0"/>
              </a:spcAft>
              <a:buSzPts val="6900"/>
              <a:buNone/>
              <a:defRPr sz="6900"/>
            </a:lvl9pPr>
          </a:lstStyle>
          <a:p>
            <a:endParaRPr/>
          </a:p>
        </p:txBody>
      </p:sp>
      <p:sp>
        <p:nvSpPr>
          <p:cNvPr id="15" name="Google Shape;15;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rtl="0">
              <a:lnSpc>
                <a:spcPct val="100000"/>
              </a:lnSpc>
              <a:spcBef>
                <a:spcPts val="0"/>
              </a:spcBef>
              <a:spcAft>
                <a:spcPts val="0"/>
              </a:spcAft>
              <a:buSzPts val="3700"/>
              <a:buNone/>
              <a:defRPr sz="3700"/>
            </a:lvl1pPr>
            <a:lvl2pPr lvl="1" algn="ctr" rtl="0">
              <a:lnSpc>
                <a:spcPct val="100000"/>
              </a:lnSpc>
              <a:spcBef>
                <a:spcPts val="0"/>
              </a:spcBef>
              <a:spcAft>
                <a:spcPts val="0"/>
              </a:spcAft>
              <a:buSzPts val="3700"/>
              <a:buNone/>
              <a:defRPr sz="3700"/>
            </a:lvl2pPr>
            <a:lvl3pPr lvl="2" algn="ctr" rtl="0">
              <a:lnSpc>
                <a:spcPct val="100000"/>
              </a:lnSpc>
              <a:spcBef>
                <a:spcPts val="0"/>
              </a:spcBef>
              <a:spcAft>
                <a:spcPts val="0"/>
              </a:spcAft>
              <a:buSzPts val="3700"/>
              <a:buNone/>
              <a:defRPr sz="3700"/>
            </a:lvl3pPr>
            <a:lvl4pPr lvl="3" algn="ctr" rtl="0">
              <a:lnSpc>
                <a:spcPct val="100000"/>
              </a:lnSpc>
              <a:spcBef>
                <a:spcPts val="0"/>
              </a:spcBef>
              <a:spcAft>
                <a:spcPts val="0"/>
              </a:spcAft>
              <a:buSzPts val="3700"/>
              <a:buNone/>
              <a:defRPr sz="3700"/>
            </a:lvl4pPr>
            <a:lvl5pPr lvl="4" algn="ctr" rtl="0">
              <a:lnSpc>
                <a:spcPct val="100000"/>
              </a:lnSpc>
              <a:spcBef>
                <a:spcPts val="0"/>
              </a:spcBef>
              <a:spcAft>
                <a:spcPts val="0"/>
              </a:spcAft>
              <a:buSzPts val="3700"/>
              <a:buNone/>
              <a:defRPr sz="3700"/>
            </a:lvl5pPr>
            <a:lvl6pPr lvl="5" algn="ctr" rtl="0">
              <a:lnSpc>
                <a:spcPct val="100000"/>
              </a:lnSpc>
              <a:spcBef>
                <a:spcPts val="0"/>
              </a:spcBef>
              <a:spcAft>
                <a:spcPts val="0"/>
              </a:spcAft>
              <a:buSzPts val="3700"/>
              <a:buNone/>
              <a:defRPr sz="3700"/>
            </a:lvl6pPr>
            <a:lvl7pPr lvl="6" algn="ctr" rtl="0">
              <a:lnSpc>
                <a:spcPct val="100000"/>
              </a:lnSpc>
              <a:spcBef>
                <a:spcPts val="0"/>
              </a:spcBef>
              <a:spcAft>
                <a:spcPts val="0"/>
              </a:spcAft>
              <a:buSzPts val="3700"/>
              <a:buNone/>
              <a:defRPr sz="3700"/>
            </a:lvl7pPr>
            <a:lvl8pPr lvl="7" algn="ctr" rtl="0">
              <a:lnSpc>
                <a:spcPct val="100000"/>
              </a:lnSpc>
              <a:spcBef>
                <a:spcPts val="0"/>
              </a:spcBef>
              <a:spcAft>
                <a:spcPts val="0"/>
              </a:spcAft>
              <a:buSzPts val="3700"/>
              <a:buNone/>
              <a:defRPr sz="3700"/>
            </a:lvl8pPr>
            <a:lvl9pPr lvl="8" algn="ctr" rtl="0">
              <a:lnSpc>
                <a:spcPct val="100000"/>
              </a:lnSpc>
              <a:spcBef>
                <a:spcPts val="0"/>
              </a:spcBef>
              <a:spcAft>
                <a:spcPts val="0"/>
              </a:spcAft>
              <a:buSzPts val="3700"/>
              <a:buNone/>
              <a:defRPr sz="3700"/>
            </a:lvl9pPr>
          </a:lstStyle>
          <a:p>
            <a:endParaRPr/>
          </a:p>
        </p:txBody>
      </p:sp>
      <p:sp>
        <p:nvSpPr>
          <p:cNvPr id="16" name="Google Shape;16;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16000"/>
              <a:buNone/>
              <a:defRPr sz="16000"/>
            </a:lvl1pPr>
            <a:lvl2pPr lvl="1" algn="ctr" rtl="0">
              <a:spcBef>
                <a:spcPts val="0"/>
              </a:spcBef>
              <a:spcAft>
                <a:spcPts val="0"/>
              </a:spcAft>
              <a:buSzPts val="16000"/>
              <a:buNone/>
              <a:defRPr sz="16000"/>
            </a:lvl2pPr>
            <a:lvl3pPr lvl="2" algn="ctr" rtl="0">
              <a:spcBef>
                <a:spcPts val="0"/>
              </a:spcBef>
              <a:spcAft>
                <a:spcPts val="0"/>
              </a:spcAft>
              <a:buSzPts val="16000"/>
              <a:buNone/>
              <a:defRPr sz="16000"/>
            </a:lvl3pPr>
            <a:lvl4pPr lvl="3" algn="ctr" rtl="0">
              <a:spcBef>
                <a:spcPts val="0"/>
              </a:spcBef>
              <a:spcAft>
                <a:spcPts val="0"/>
              </a:spcAft>
              <a:buSzPts val="16000"/>
              <a:buNone/>
              <a:defRPr sz="16000"/>
            </a:lvl4pPr>
            <a:lvl5pPr lvl="4" algn="ctr" rtl="0">
              <a:spcBef>
                <a:spcPts val="0"/>
              </a:spcBef>
              <a:spcAft>
                <a:spcPts val="0"/>
              </a:spcAft>
              <a:buSzPts val="16000"/>
              <a:buNone/>
              <a:defRPr sz="16000"/>
            </a:lvl5pPr>
            <a:lvl6pPr lvl="5" algn="ctr" rtl="0">
              <a:spcBef>
                <a:spcPts val="0"/>
              </a:spcBef>
              <a:spcAft>
                <a:spcPts val="0"/>
              </a:spcAft>
              <a:buSzPts val="16000"/>
              <a:buNone/>
              <a:defRPr sz="16000"/>
            </a:lvl6pPr>
            <a:lvl7pPr lvl="6" algn="ctr" rtl="0">
              <a:spcBef>
                <a:spcPts val="0"/>
              </a:spcBef>
              <a:spcAft>
                <a:spcPts val="0"/>
              </a:spcAft>
              <a:buSzPts val="16000"/>
              <a:buNone/>
              <a:defRPr sz="16000"/>
            </a:lvl7pPr>
            <a:lvl8pPr lvl="7" algn="ctr" rtl="0">
              <a:spcBef>
                <a:spcPts val="0"/>
              </a:spcBef>
              <a:spcAft>
                <a:spcPts val="0"/>
              </a:spcAft>
              <a:buSzPts val="16000"/>
              <a:buNone/>
              <a:defRPr sz="16000"/>
            </a:lvl8pPr>
            <a:lvl9pPr lvl="8" algn="ctr" rtl="0">
              <a:spcBef>
                <a:spcPts val="0"/>
              </a:spcBef>
              <a:spcAft>
                <a:spcPts val="0"/>
              </a:spcAft>
              <a:buSzPts val="16000"/>
              <a:buNone/>
              <a:defRPr sz="16000"/>
            </a:lvl9pPr>
          </a:lstStyle>
          <a:p>
            <a:r>
              <a:t>xx%</a:t>
            </a:r>
          </a:p>
        </p:txBody>
      </p:sp>
      <p:sp>
        <p:nvSpPr>
          <p:cNvPr id="50" name="Google Shape;50;p1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rtl="0">
              <a:spcBef>
                <a:spcPts val="0"/>
              </a:spcBef>
              <a:spcAft>
                <a:spcPts val="0"/>
              </a:spcAft>
              <a:buSzPts val="2400"/>
              <a:buChar char="●"/>
              <a:defRPr/>
            </a:lvl1pPr>
            <a:lvl2pPr marL="914400" lvl="1" indent="-349250" algn="ctr" rtl="0">
              <a:spcBef>
                <a:spcPts val="2100"/>
              </a:spcBef>
              <a:spcAft>
                <a:spcPts val="0"/>
              </a:spcAft>
              <a:buSzPts val="1900"/>
              <a:buChar char="○"/>
              <a:defRPr/>
            </a:lvl2pPr>
            <a:lvl3pPr marL="1371600" lvl="2" indent="-349250" algn="ctr" rtl="0">
              <a:spcBef>
                <a:spcPts val="2100"/>
              </a:spcBef>
              <a:spcAft>
                <a:spcPts val="0"/>
              </a:spcAft>
              <a:buSzPts val="1900"/>
              <a:buChar char="■"/>
              <a:defRPr/>
            </a:lvl3pPr>
            <a:lvl4pPr marL="1828800" lvl="3" indent="-349250" algn="ctr" rtl="0">
              <a:spcBef>
                <a:spcPts val="2100"/>
              </a:spcBef>
              <a:spcAft>
                <a:spcPts val="0"/>
              </a:spcAft>
              <a:buSzPts val="1900"/>
              <a:buChar char="●"/>
              <a:defRPr/>
            </a:lvl4pPr>
            <a:lvl5pPr marL="2286000" lvl="4" indent="-349250" algn="ctr" rtl="0">
              <a:spcBef>
                <a:spcPts val="2100"/>
              </a:spcBef>
              <a:spcAft>
                <a:spcPts val="0"/>
              </a:spcAft>
              <a:buSzPts val="1900"/>
              <a:buChar char="○"/>
              <a:defRPr/>
            </a:lvl5pPr>
            <a:lvl6pPr marL="2743200" lvl="5" indent="-349250" algn="ctr" rtl="0">
              <a:spcBef>
                <a:spcPts val="2100"/>
              </a:spcBef>
              <a:spcAft>
                <a:spcPts val="0"/>
              </a:spcAft>
              <a:buSzPts val="1900"/>
              <a:buChar char="■"/>
              <a:defRPr/>
            </a:lvl6pPr>
            <a:lvl7pPr marL="3200400" lvl="6" indent="-349250" algn="ctr" rtl="0">
              <a:spcBef>
                <a:spcPts val="2100"/>
              </a:spcBef>
              <a:spcAft>
                <a:spcPts val="0"/>
              </a:spcAft>
              <a:buSzPts val="1900"/>
              <a:buChar char="●"/>
              <a:defRPr/>
            </a:lvl7pPr>
            <a:lvl8pPr marL="3657600" lvl="7" indent="-349250" algn="ctr" rtl="0">
              <a:spcBef>
                <a:spcPts val="2100"/>
              </a:spcBef>
              <a:spcAft>
                <a:spcPts val="0"/>
              </a:spcAft>
              <a:buSzPts val="1900"/>
              <a:buChar char="○"/>
              <a:defRPr/>
            </a:lvl8pPr>
            <a:lvl9pPr marL="4114800" lvl="8" indent="-349250" algn="ctr" rtl="0">
              <a:spcBef>
                <a:spcPts val="2100"/>
              </a:spcBef>
              <a:spcAft>
                <a:spcPts val="2100"/>
              </a:spcAft>
              <a:buSzPts val="1900"/>
              <a:buChar char="■"/>
              <a:defRPr/>
            </a:lvl9pPr>
          </a:lstStyle>
          <a:p>
            <a:endParaRPr/>
          </a:p>
        </p:txBody>
      </p:sp>
      <p:sp>
        <p:nvSpPr>
          <p:cNvPr id="51" name="Google Shape;5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6" name="Google Shape;56;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2100"/>
              </a:spcBef>
              <a:spcAft>
                <a:spcPts val="0"/>
              </a:spcAft>
              <a:buClr>
                <a:schemeClr val="dk1"/>
              </a:buClr>
              <a:buSzPts val="1800"/>
              <a:buChar char="○"/>
              <a:defRPr/>
            </a:lvl2pPr>
            <a:lvl3pPr marL="1371600" lvl="2" indent="-342900" algn="l" rtl="0">
              <a:lnSpc>
                <a:spcPct val="90000"/>
              </a:lnSpc>
              <a:spcBef>
                <a:spcPts val="2100"/>
              </a:spcBef>
              <a:spcAft>
                <a:spcPts val="0"/>
              </a:spcAft>
              <a:buClr>
                <a:schemeClr val="dk1"/>
              </a:buClr>
              <a:buSzPts val="1800"/>
              <a:buChar char="■"/>
              <a:defRPr/>
            </a:lvl3pPr>
            <a:lvl4pPr marL="1828800" lvl="3" indent="-342900" algn="l" rtl="0">
              <a:lnSpc>
                <a:spcPct val="90000"/>
              </a:lnSpc>
              <a:spcBef>
                <a:spcPts val="2100"/>
              </a:spcBef>
              <a:spcAft>
                <a:spcPts val="0"/>
              </a:spcAft>
              <a:buClr>
                <a:schemeClr val="dk1"/>
              </a:buClr>
              <a:buSzPts val="1800"/>
              <a:buChar char="●"/>
              <a:defRPr/>
            </a:lvl4pPr>
            <a:lvl5pPr marL="2286000" lvl="4" indent="-342900" algn="l" rtl="0">
              <a:lnSpc>
                <a:spcPct val="90000"/>
              </a:lnSpc>
              <a:spcBef>
                <a:spcPts val="2100"/>
              </a:spcBef>
              <a:spcAft>
                <a:spcPts val="0"/>
              </a:spcAft>
              <a:buClr>
                <a:schemeClr val="dk1"/>
              </a:buClr>
              <a:buSzPts val="1800"/>
              <a:buChar char="○"/>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
        <p:nvSpPr>
          <p:cNvPr id="57" name="Google Shape;57;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p:cSld name="AUTOLAYOUT_4">
    <p:spTree>
      <p:nvGrpSpPr>
        <p:cNvPr id="1" name="Shape 60"/>
        <p:cNvGrpSpPr/>
        <p:nvPr/>
      </p:nvGrpSpPr>
      <p:grpSpPr>
        <a:xfrm>
          <a:off x="0" y="0"/>
          <a:ext cx="0" cy="0"/>
          <a:chOff x="0" y="0"/>
          <a:chExt cx="0" cy="0"/>
        </a:xfrm>
      </p:grpSpPr>
      <p:sp>
        <p:nvSpPr>
          <p:cNvPr id="61" name="Google Shape;61;p14"/>
          <p:cNvSpPr/>
          <p:nvPr/>
        </p:nvSpPr>
        <p:spPr>
          <a:xfrm>
            <a:off x="0" y="0"/>
            <a:ext cx="12192000" cy="6858000"/>
          </a:xfrm>
          <a:prstGeom prst="rect">
            <a:avLst/>
          </a:prstGeom>
          <a:solidFill>
            <a:srgbClr val="26323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2" name="Google Shape;62;p14"/>
          <p:cNvGrpSpPr/>
          <p:nvPr/>
        </p:nvGrpSpPr>
        <p:grpSpPr>
          <a:xfrm>
            <a:off x="414816" y="6016723"/>
            <a:ext cx="3749954" cy="200762"/>
            <a:chOff x="0" y="3797750"/>
            <a:chExt cx="9144000" cy="150575"/>
          </a:xfrm>
        </p:grpSpPr>
        <p:cxnSp>
          <p:nvCxnSpPr>
            <p:cNvPr id="63" name="Google Shape;63;p14"/>
            <p:cNvCxnSpPr/>
            <p:nvPr/>
          </p:nvCxnSpPr>
          <p:spPr>
            <a:xfrm>
              <a:off x="0" y="3797750"/>
              <a:ext cx="9144000" cy="0"/>
            </a:xfrm>
            <a:prstGeom prst="straightConnector1">
              <a:avLst/>
            </a:prstGeom>
            <a:noFill/>
            <a:ln w="19050" cap="flat" cmpd="sng">
              <a:solidFill>
                <a:srgbClr val="90A4AE"/>
              </a:solidFill>
              <a:prstDash val="solid"/>
              <a:round/>
              <a:headEnd type="none" w="sm" len="sm"/>
              <a:tailEnd type="none" w="sm" len="sm"/>
            </a:ln>
          </p:spPr>
        </p:cxnSp>
        <p:cxnSp>
          <p:nvCxnSpPr>
            <p:cNvPr id="64" name="Google Shape;64;p14"/>
            <p:cNvCxnSpPr/>
            <p:nvPr/>
          </p:nvCxnSpPr>
          <p:spPr>
            <a:xfrm>
              <a:off x="0" y="3948325"/>
              <a:ext cx="9144000" cy="0"/>
            </a:xfrm>
            <a:prstGeom prst="straightConnector1">
              <a:avLst/>
            </a:prstGeom>
            <a:noFill/>
            <a:ln w="19050" cap="flat" cmpd="sng">
              <a:solidFill>
                <a:srgbClr val="90A4AE"/>
              </a:solidFill>
              <a:prstDash val="solid"/>
              <a:round/>
              <a:headEnd type="none" w="sm" len="sm"/>
              <a:tailEnd type="none" w="sm" len="sm"/>
            </a:ln>
          </p:spPr>
        </p:cxnSp>
        <p:cxnSp>
          <p:nvCxnSpPr>
            <p:cNvPr id="65" name="Google Shape;65;p14"/>
            <p:cNvCxnSpPr/>
            <p:nvPr/>
          </p:nvCxnSpPr>
          <p:spPr>
            <a:xfrm>
              <a:off x="0" y="3873038"/>
              <a:ext cx="9144000" cy="0"/>
            </a:xfrm>
            <a:prstGeom prst="straightConnector1">
              <a:avLst/>
            </a:prstGeom>
            <a:noFill/>
            <a:ln w="19050" cap="flat" cmpd="sng">
              <a:solidFill>
                <a:srgbClr val="90A4AE"/>
              </a:solidFill>
              <a:prstDash val="solid"/>
              <a:round/>
              <a:headEnd type="none" w="sm" len="sm"/>
              <a:tailEnd type="none" w="sm" len="sm"/>
            </a:ln>
          </p:spPr>
        </p:cxnSp>
      </p:grpSp>
      <p:sp>
        <p:nvSpPr>
          <p:cNvPr id="66" name="Google Shape;66;p14"/>
          <p:cNvSpPr txBox="1">
            <a:spLocks noGrp="1"/>
          </p:cNvSpPr>
          <p:nvPr>
            <p:ph type="title"/>
          </p:nvPr>
        </p:nvSpPr>
        <p:spPr>
          <a:xfrm>
            <a:off x="415600" y="740800"/>
            <a:ext cx="3744000" cy="10077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3200"/>
              <a:buNone/>
              <a:defRPr sz="3200">
                <a:solidFill>
                  <a:srgbClr val="FFFFFF"/>
                </a:solidFill>
              </a:defRPr>
            </a:lvl1pPr>
            <a:lvl2pPr lvl="1" algn="l">
              <a:lnSpc>
                <a:spcPct val="100000"/>
              </a:lnSpc>
              <a:spcBef>
                <a:spcPts val="0"/>
              </a:spcBef>
              <a:spcAft>
                <a:spcPts val="0"/>
              </a:spcAft>
              <a:buClr>
                <a:srgbClr val="FFFFFF"/>
              </a:buClr>
              <a:buSzPts val="3200"/>
              <a:buNone/>
              <a:defRPr sz="3200">
                <a:solidFill>
                  <a:srgbClr val="FFFFFF"/>
                </a:solidFill>
              </a:defRPr>
            </a:lvl2pPr>
            <a:lvl3pPr lvl="2" algn="l">
              <a:lnSpc>
                <a:spcPct val="100000"/>
              </a:lnSpc>
              <a:spcBef>
                <a:spcPts val="0"/>
              </a:spcBef>
              <a:spcAft>
                <a:spcPts val="0"/>
              </a:spcAft>
              <a:buClr>
                <a:srgbClr val="FFFFFF"/>
              </a:buClr>
              <a:buSzPts val="3200"/>
              <a:buNone/>
              <a:defRPr sz="3200">
                <a:solidFill>
                  <a:srgbClr val="FFFFFF"/>
                </a:solidFill>
              </a:defRPr>
            </a:lvl3pPr>
            <a:lvl4pPr lvl="3" algn="l">
              <a:lnSpc>
                <a:spcPct val="100000"/>
              </a:lnSpc>
              <a:spcBef>
                <a:spcPts val="0"/>
              </a:spcBef>
              <a:spcAft>
                <a:spcPts val="0"/>
              </a:spcAft>
              <a:buClr>
                <a:srgbClr val="FFFFFF"/>
              </a:buClr>
              <a:buSzPts val="3200"/>
              <a:buNone/>
              <a:defRPr sz="3200">
                <a:solidFill>
                  <a:srgbClr val="FFFFFF"/>
                </a:solidFill>
              </a:defRPr>
            </a:lvl4pPr>
            <a:lvl5pPr lvl="4" algn="l">
              <a:lnSpc>
                <a:spcPct val="100000"/>
              </a:lnSpc>
              <a:spcBef>
                <a:spcPts val="0"/>
              </a:spcBef>
              <a:spcAft>
                <a:spcPts val="0"/>
              </a:spcAft>
              <a:buClr>
                <a:srgbClr val="FFFFFF"/>
              </a:buClr>
              <a:buSzPts val="3200"/>
              <a:buNone/>
              <a:defRPr sz="3200">
                <a:solidFill>
                  <a:srgbClr val="FFFFFF"/>
                </a:solidFill>
              </a:defRPr>
            </a:lvl5pPr>
            <a:lvl6pPr lvl="5" algn="l">
              <a:lnSpc>
                <a:spcPct val="100000"/>
              </a:lnSpc>
              <a:spcBef>
                <a:spcPts val="0"/>
              </a:spcBef>
              <a:spcAft>
                <a:spcPts val="0"/>
              </a:spcAft>
              <a:buClr>
                <a:srgbClr val="FFFFFF"/>
              </a:buClr>
              <a:buSzPts val="3200"/>
              <a:buNone/>
              <a:defRPr sz="3200">
                <a:solidFill>
                  <a:srgbClr val="FFFFFF"/>
                </a:solidFill>
              </a:defRPr>
            </a:lvl6pPr>
            <a:lvl7pPr lvl="6" algn="l">
              <a:lnSpc>
                <a:spcPct val="100000"/>
              </a:lnSpc>
              <a:spcBef>
                <a:spcPts val="0"/>
              </a:spcBef>
              <a:spcAft>
                <a:spcPts val="0"/>
              </a:spcAft>
              <a:buClr>
                <a:srgbClr val="FFFFFF"/>
              </a:buClr>
              <a:buSzPts val="3200"/>
              <a:buNone/>
              <a:defRPr sz="3200">
                <a:solidFill>
                  <a:srgbClr val="FFFFFF"/>
                </a:solidFill>
              </a:defRPr>
            </a:lvl7pPr>
            <a:lvl8pPr lvl="7" algn="l">
              <a:lnSpc>
                <a:spcPct val="100000"/>
              </a:lnSpc>
              <a:spcBef>
                <a:spcPts val="0"/>
              </a:spcBef>
              <a:spcAft>
                <a:spcPts val="0"/>
              </a:spcAft>
              <a:buClr>
                <a:srgbClr val="FFFFFF"/>
              </a:buClr>
              <a:buSzPts val="3200"/>
              <a:buNone/>
              <a:defRPr sz="3200">
                <a:solidFill>
                  <a:srgbClr val="FFFFFF"/>
                </a:solidFill>
              </a:defRPr>
            </a:lvl8pPr>
            <a:lvl9pPr lvl="8" algn="l">
              <a:lnSpc>
                <a:spcPct val="100000"/>
              </a:lnSpc>
              <a:spcBef>
                <a:spcPts val="0"/>
              </a:spcBef>
              <a:spcAft>
                <a:spcPts val="0"/>
              </a:spcAft>
              <a:buClr>
                <a:srgbClr val="FFFFFF"/>
              </a:buClr>
              <a:buSzPts val="3200"/>
              <a:buNone/>
              <a:defRPr sz="3200">
                <a:solidFill>
                  <a:srgbClr val="FFFFFF"/>
                </a:solidFill>
              </a:defRPr>
            </a:lvl9pPr>
          </a:lstStyle>
          <a:p>
            <a:endParaRPr/>
          </a:p>
        </p:txBody>
      </p:sp>
      <p:sp>
        <p:nvSpPr>
          <p:cNvPr id="67" name="Google Shape;67;p14"/>
          <p:cNvSpPr txBox="1">
            <a:spLocks noGrp="1"/>
          </p:cNvSpPr>
          <p:nvPr>
            <p:ph type="body" idx="1"/>
          </p:nvPr>
        </p:nvSpPr>
        <p:spPr>
          <a:xfrm>
            <a:off x="415600" y="1852800"/>
            <a:ext cx="3744000" cy="3848400"/>
          </a:xfrm>
          <a:prstGeom prst="rect">
            <a:avLst/>
          </a:prstGeom>
          <a:noFill/>
          <a:ln>
            <a:noFill/>
          </a:ln>
        </p:spPr>
        <p:txBody>
          <a:bodyPr spcFirstLastPara="1" wrap="square" lIns="91425" tIns="45700" rIns="91425" bIns="45700" anchor="t" anchorCtr="0">
            <a:noAutofit/>
          </a:bodyPr>
          <a:lstStyle>
            <a:lvl1pPr marL="457200" lvl="0" indent="-330200" algn="l">
              <a:lnSpc>
                <a:spcPct val="115000"/>
              </a:lnSpc>
              <a:spcBef>
                <a:spcPts val="0"/>
              </a:spcBef>
              <a:spcAft>
                <a:spcPts val="0"/>
              </a:spcAft>
              <a:buClr>
                <a:srgbClr val="FFFFFF"/>
              </a:buClr>
              <a:buSzPts val="1600"/>
              <a:buChar char="●"/>
              <a:defRPr sz="1600">
                <a:solidFill>
                  <a:srgbClr val="FFFFFF"/>
                </a:solidFill>
              </a:defRPr>
            </a:lvl1pPr>
            <a:lvl2pPr marL="914400" lvl="1" indent="-330200" algn="l">
              <a:lnSpc>
                <a:spcPct val="115000"/>
              </a:lnSpc>
              <a:spcBef>
                <a:spcPts val="2100"/>
              </a:spcBef>
              <a:spcAft>
                <a:spcPts val="0"/>
              </a:spcAft>
              <a:buClr>
                <a:srgbClr val="FFFFFF"/>
              </a:buClr>
              <a:buSzPts val="1600"/>
              <a:buChar char="○"/>
              <a:defRPr sz="1600">
                <a:solidFill>
                  <a:srgbClr val="FFFFFF"/>
                </a:solidFill>
              </a:defRPr>
            </a:lvl2pPr>
            <a:lvl3pPr marL="1371600" lvl="2" indent="-330200" algn="l">
              <a:lnSpc>
                <a:spcPct val="115000"/>
              </a:lnSpc>
              <a:spcBef>
                <a:spcPts val="2100"/>
              </a:spcBef>
              <a:spcAft>
                <a:spcPts val="0"/>
              </a:spcAft>
              <a:buClr>
                <a:srgbClr val="FFFFFF"/>
              </a:buClr>
              <a:buSzPts val="1600"/>
              <a:buChar char="■"/>
              <a:defRPr sz="1600">
                <a:solidFill>
                  <a:srgbClr val="FFFFFF"/>
                </a:solidFill>
              </a:defRPr>
            </a:lvl3pPr>
            <a:lvl4pPr marL="1828800" lvl="3" indent="-330200" algn="l">
              <a:lnSpc>
                <a:spcPct val="115000"/>
              </a:lnSpc>
              <a:spcBef>
                <a:spcPts val="2100"/>
              </a:spcBef>
              <a:spcAft>
                <a:spcPts val="0"/>
              </a:spcAft>
              <a:buClr>
                <a:srgbClr val="FFFFFF"/>
              </a:buClr>
              <a:buSzPts val="1600"/>
              <a:buChar char="●"/>
              <a:defRPr sz="1600">
                <a:solidFill>
                  <a:srgbClr val="FFFFFF"/>
                </a:solidFill>
              </a:defRPr>
            </a:lvl4pPr>
            <a:lvl5pPr marL="2286000" lvl="4" indent="-330200" algn="l">
              <a:lnSpc>
                <a:spcPct val="115000"/>
              </a:lnSpc>
              <a:spcBef>
                <a:spcPts val="2100"/>
              </a:spcBef>
              <a:spcAft>
                <a:spcPts val="0"/>
              </a:spcAft>
              <a:buClr>
                <a:srgbClr val="FFFFFF"/>
              </a:buClr>
              <a:buSzPts val="1600"/>
              <a:buChar char="○"/>
              <a:defRPr sz="1600">
                <a:solidFill>
                  <a:srgbClr val="FFFFFF"/>
                </a:solidFill>
              </a:defRPr>
            </a:lvl5pPr>
            <a:lvl6pPr marL="2743200" lvl="5" indent="-330200" algn="l">
              <a:lnSpc>
                <a:spcPct val="115000"/>
              </a:lnSpc>
              <a:spcBef>
                <a:spcPts val="2100"/>
              </a:spcBef>
              <a:spcAft>
                <a:spcPts val="0"/>
              </a:spcAft>
              <a:buClr>
                <a:srgbClr val="FFFFFF"/>
              </a:buClr>
              <a:buSzPts val="1600"/>
              <a:buChar char="■"/>
              <a:defRPr sz="1600">
                <a:solidFill>
                  <a:srgbClr val="FFFFFF"/>
                </a:solidFill>
              </a:defRPr>
            </a:lvl6pPr>
            <a:lvl7pPr marL="3200400" lvl="6" indent="-330200" algn="l">
              <a:lnSpc>
                <a:spcPct val="115000"/>
              </a:lnSpc>
              <a:spcBef>
                <a:spcPts val="2100"/>
              </a:spcBef>
              <a:spcAft>
                <a:spcPts val="0"/>
              </a:spcAft>
              <a:buClr>
                <a:srgbClr val="FFFFFF"/>
              </a:buClr>
              <a:buSzPts val="1600"/>
              <a:buChar char="●"/>
              <a:defRPr sz="1600">
                <a:solidFill>
                  <a:srgbClr val="FFFFFF"/>
                </a:solidFill>
              </a:defRPr>
            </a:lvl7pPr>
            <a:lvl8pPr marL="3657600" lvl="7" indent="-330200" algn="l">
              <a:lnSpc>
                <a:spcPct val="115000"/>
              </a:lnSpc>
              <a:spcBef>
                <a:spcPts val="2100"/>
              </a:spcBef>
              <a:spcAft>
                <a:spcPts val="0"/>
              </a:spcAft>
              <a:buClr>
                <a:srgbClr val="FFFFFF"/>
              </a:buClr>
              <a:buSzPts val="1600"/>
              <a:buChar char="○"/>
              <a:defRPr sz="1600">
                <a:solidFill>
                  <a:srgbClr val="FFFFFF"/>
                </a:solidFill>
              </a:defRPr>
            </a:lvl8pPr>
            <a:lvl9pPr marL="4114800" lvl="8" indent="-330200" algn="l">
              <a:lnSpc>
                <a:spcPct val="115000"/>
              </a:lnSpc>
              <a:spcBef>
                <a:spcPts val="2100"/>
              </a:spcBef>
              <a:spcAft>
                <a:spcPts val="2100"/>
              </a:spcAft>
              <a:buClr>
                <a:srgbClr val="FFFFFF"/>
              </a:buClr>
              <a:buSzPts val="1600"/>
              <a:buChar char="■"/>
              <a:defRPr sz="1600">
                <a:solidFill>
                  <a:srgbClr val="FFFFFF"/>
                </a:solidFill>
              </a:defRPr>
            </a:lvl9pPr>
          </a:lstStyle>
          <a:p>
            <a:endParaRPr/>
          </a:p>
        </p:txBody>
      </p:sp>
      <p:sp>
        <p:nvSpPr>
          <p:cNvPr id="68" name="Google Shape;68;p14"/>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lvl1pPr lvl="0" algn="r">
              <a:lnSpc>
                <a:spcPct val="100000"/>
              </a:lnSpc>
              <a:spcAft>
                <a:spcPts val="0"/>
              </a:spcAft>
              <a:buNone/>
              <a:defRPr sz="1300">
                <a:solidFill>
                  <a:srgbClr val="FFFFFF"/>
                </a:solidFill>
              </a:defRPr>
            </a:lvl1pPr>
            <a:lvl2pPr lvl="1" algn="r">
              <a:lnSpc>
                <a:spcPct val="100000"/>
              </a:lnSpc>
              <a:spcAft>
                <a:spcPts val="0"/>
              </a:spcAft>
              <a:buNone/>
              <a:defRPr sz="1300">
                <a:solidFill>
                  <a:srgbClr val="FFFFFF"/>
                </a:solidFill>
              </a:defRPr>
            </a:lvl2pPr>
            <a:lvl3pPr lvl="2" algn="r">
              <a:lnSpc>
                <a:spcPct val="100000"/>
              </a:lnSpc>
              <a:spcAft>
                <a:spcPts val="0"/>
              </a:spcAft>
              <a:buNone/>
              <a:defRPr sz="1300">
                <a:solidFill>
                  <a:srgbClr val="FFFFFF"/>
                </a:solidFill>
              </a:defRPr>
            </a:lvl3pPr>
            <a:lvl4pPr lvl="3" algn="r">
              <a:lnSpc>
                <a:spcPct val="100000"/>
              </a:lnSpc>
              <a:spcAft>
                <a:spcPts val="0"/>
              </a:spcAft>
              <a:buNone/>
              <a:defRPr sz="1300">
                <a:solidFill>
                  <a:srgbClr val="FFFFFF"/>
                </a:solidFill>
              </a:defRPr>
            </a:lvl4pPr>
            <a:lvl5pPr lvl="4" algn="r">
              <a:lnSpc>
                <a:spcPct val="100000"/>
              </a:lnSpc>
              <a:spcAft>
                <a:spcPts val="0"/>
              </a:spcAft>
              <a:buNone/>
              <a:defRPr sz="1300">
                <a:solidFill>
                  <a:srgbClr val="FFFFFF"/>
                </a:solidFill>
              </a:defRPr>
            </a:lvl5pPr>
            <a:lvl6pPr lvl="5" algn="r">
              <a:lnSpc>
                <a:spcPct val="100000"/>
              </a:lnSpc>
              <a:spcAft>
                <a:spcPts val="0"/>
              </a:spcAft>
              <a:buNone/>
              <a:defRPr sz="1300">
                <a:solidFill>
                  <a:srgbClr val="FFFFFF"/>
                </a:solidFill>
              </a:defRPr>
            </a:lvl6pPr>
            <a:lvl7pPr lvl="6" algn="r">
              <a:lnSpc>
                <a:spcPct val="100000"/>
              </a:lnSpc>
              <a:spcAft>
                <a:spcPts val="0"/>
              </a:spcAft>
              <a:buNone/>
              <a:defRPr sz="1300">
                <a:solidFill>
                  <a:srgbClr val="FFFFFF"/>
                </a:solidFill>
              </a:defRPr>
            </a:lvl7pPr>
            <a:lvl8pPr lvl="7" algn="r">
              <a:lnSpc>
                <a:spcPct val="100000"/>
              </a:lnSpc>
              <a:spcAft>
                <a:spcPts val="0"/>
              </a:spcAft>
              <a:buNone/>
              <a:defRPr sz="1300">
                <a:solidFill>
                  <a:srgbClr val="FFFFFF"/>
                </a:solidFill>
              </a:defRPr>
            </a:lvl8pPr>
            <a:lvl9pPr lvl="8" algn="r">
              <a:lnSpc>
                <a:spcPct val="100000"/>
              </a:lnSpc>
              <a:spcAft>
                <a:spcPts val="0"/>
              </a:spcAft>
              <a:buNone/>
              <a:defRPr sz="1300">
                <a:solidFill>
                  <a:srgbClr val="FFFFFF"/>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2" name="Google Shape;22;p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rtl="0">
              <a:spcBef>
                <a:spcPts val="0"/>
              </a:spcBef>
              <a:spcAft>
                <a:spcPts val="0"/>
              </a:spcAft>
              <a:buSzPts val="24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23" name="Google Shape;23;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6" name="Google Shape;26;p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7" name="Google Shape;27;p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8" name="Google Shape;28;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31" name="Google Shape;31;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34" name="Google Shape;34;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35" name="Google Shape;35;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a:endParaRPr/>
          </a:p>
        </p:txBody>
      </p:sp>
      <p:sp>
        <p:nvSpPr>
          <p:cNvPr id="38" name="Google Shape;38;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6096000" y="33"/>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5600"/>
              <a:buNone/>
              <a:defRPr sz="5600"/>
            </a:lvl1pPr>
            <a:lvl2pPr lvl="1" algn="ctr" rtl="0">
              <a:spcBef>
                <a:spcPts val="0"/>
              </a:spcBef>
              <a:spcAft>
                <a:spcPts val="0"/>
              </a:spcAft>
              <a:buSzPts val="5600"/>
              <a:buNone/>
              <a:defRPr sz="5600"/>
            </a:lvl2pPr>
            <a:lvl3pPr lvl="2" algn="ctr" rtl="0">
              <a:spcBef>
                <a:spcPts val="0"/>
              </a:spcBef>
              <a:spcAft>
                <a:spcPts val="0"/>
              </a:spcAft>
              <a:buSzPts val="5600"/>
              <a:buNone/>
              <a:defRPr sz="5600"/>
            </a:lvl3pPr>
            <a:lvl4pPr lvl="3" algn="ctr" rtl="0">
              <a:spcBef>
                <a:spcPts val="0"/>
              </a:spcBef>
              <a:spcAft>
                <a:spcPts val="0"/>
              </a:spcAft>
              <a:buSzPts val="5600"/>
              <a:buNone/>
              <a:defRPr sz="5600"/>
            </a:lvl4pPr>
            <a:lvl5pPr lvl="4" algn="ctr" rtl="0">
              <a:spcBef>
                <a:spcPts val="0"/>
              </a:spcBef>
              <a:spcAft>
                <a:spcPts val="0"/>
              </a:spcAft>
              <a:buSzPts val="5600"/>
              <a:buNone/>
              <a:defRPr sz="5600"/>
            </a:lvl5pPr>
            <a:lvl6pPr lvl="5" algn="ctr" rtl="0">
              <a:spcBef>
                <a:spcPts val="0"/>
              </a:spcBef>
              <a:spcAft>
                <a:spcPts val="0"/>
              </a:spcAft>
              <a:buSzPts val="5600"/>
              <a:buNone/>
              <a:defRPr sz="5600"/>
            </a:lvl6pPr>
            <a:lvl7pPr lvl="6" algn="ctr" rtl="0">
              <a:spcBef>
                <a:spcPts val="0"/>
              </a:spcBef>
              <a:spcAft>
                <a:spcPts val="0"/>
              </a:spcAft>
              <a:buSzPts val="5600"/>
              <a:buNone/>
              <a:defRPr sz="5600"/>
            </a:lvl7pPr>
            <a:lvl8pPr lvl="7" algn="ctr" rtl="0">
              <a:spcBef>
                <a:spcPts val="0"/>
              </a:spcBef>
              <a:spcAft>
                <a:spcPts val="0"/>
              </a:spcAft>
              <a:buSzPts val="5600"/>
              <a:buNone/>
              <a:defRPr sz="5600"/>
            </a:lvl8pPr>
            <a:lvl9pPr lvl="8" algn="ctr" rtl="0">
              <a:spcBef>
                <a:spcPts val="0"/>
              </a:spcBef>
              <a:spcAft>
                <a:spcPts val="0"/>
              </a:spcAft>
              <a:buSzPts val="5600"/>
              <a:buNone/>
              <a:defRPr sz="5600"/>
            </a:lvl9pPr>
          </a:lstStyle>
          <a:p>
            <a:endParaRPr/>
          </a:p>
        </p:txBody>
      </p:sp>
      <p:sp>
        <p:nvSpPr>
          <p:cNvPr id="42" name="Google Shape;42;p9"/>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3" name="Google Shape;43;p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Autofit/>
          </a:bodyPr>
          <a:lstStyle>
            <a:lvl1pPr marL="457200" lvl="0" indent="-381000" rtl="0">
              <a:spcBef>
                <a:spcPts val="0"/>
              </a:spcBef>
              <a:spcAft>
                <a:spcPts val="0"/>
              </a:spcAft>
              <a:buClr>
                <a:schemeClr val="dk1"/>
              </a:buClr>
              <a:buSzPts val="2400"/>
              <a:buChar char="●"/>
              <a:defRPr>
                <a:solidFill>
                  <a:schemeClr val="dk1"/>
                </a:solidFill>
              </a:defRPr>
            </a:lvl1pPr>
            <a:lvl2pPr marL="914400" lvl="1" indent="-349250" rtl="0">
              <a:spcBef>
                <a:spcPts val="2100"/>
              </a:spcBef>
              <a:spcAft>
                <a:spcPts val="0"/>
              </a:spcAft>
              <a:buClr>
                <a:schemeClr val="dk1"/>
              </a:buClr>
              <a:buSzPts val="1900"/>
              <a:buChar char="○"/>
              <a:defRPr>
                <a:solidFill>
                  <a:schemeClr val="dk1"/>
                </a:solidFill>
              </a:defRPr>
            </a:lvl2pPr>
            <a:lvl3pPr marL="1371600" lvl="2" indent="-349250" rtl="0">
              <a:spcBef>
                <a:spcPts val="2100"/>
              </a:spcBef>
              <a:spcAft>
                <a:spcPts val="0"/>
              </a:spcAft>
              <a:buClr>
                <a:schemeClr val="dk1"/>
              </a:buClr>
              <a:buSzPts val="1900"/>
              <a:buChar char="■"/>
              <a:defRPr>
                <a:solidFill>
                  <a:schemeClr val="dk1"/>
                </a:solidFill>
              </a:defRPr>
            </a:lvl3pPr>
            <a:lvl4pPr marL="1828800" lvl="3" indent="-349250" rtl="0">
              <a:spcBef>
                <a:spcPts val="2100"/>
              </a:spcBef>
              <a:spcAft>
                <a:spcPts val="0"/>
              </a:spcAft>
              <a:buClr>
                <a:schemeClr val="dk1"/>
              </a:buClr>
              <a:buSzPts val="1900"/>
              <a:buChar char="●"/>
              <a:defRPr>
                <a:solidFill>
                  <a:schemeClr val="dk1"/>
                </a:solidFill>
              </a:defRPr>
            </a:lvl4pPr>
            <a:lvl5pPr marL="2286000" lvl="4" indent="-349250" rtl="0">
              <a:spcBef>
                <a:spcPts val="2100"/>
              </a:spcBef>
              <a:spcAft>
                <a:spcPts val="0"/>
              </a:spcAft>
              <a:buClr>
                <a:schemeClr val="dk1"/>
              </a:buClr>
              <a:buSzPts val="1900"/>
              <a:buChar char="○"/>
              <a:defRPr>
                <a:solidFill>
                  <a:schemeClr val="dk1"/>
                </a:solidFill>
              </a:defRPr>
            </a:lvl5pPr>
            <a:lvl6pPr marL="2743200" lvl="5" indent="-349250" rtl="0">
              <a:spcBef>
                <a:spcPts val="2100"/>
              </a:spcBef>
              <a:spcAft>
                <a:spcPts val="0"/>
              </a:spcAft>
              <a:buClr>
                <a:schemeClr val="dk1"/>
              </a:buClr>
              <a:buSzPts val="1900"/>
              <a:buChar char="■"/>
              <a:defRPr>
                <a:solidFill>
                  <a:schemeClr val="dk1"/>
                </a:solidFill>
              </a:defRPr>
            </a:lvl6pPr>
            <a:lvl7pPr marL="3200400" lvl="6" indent="-349250" rtl="0">
              <a:spcBef>
                <a:spcPts val="2100"/>
              </a:spcBef>
              <a:spcAft>
                <a:spcPts val="0"/>
              </a:spcAft>
              <a:buClr>
                <a:schemeClr val="dk1"/>
              </a:buClr>
              <a:buSzPts val="1900"/>
              <a:buChar char="●"/>
              <a:defRPr>
                <a:solidFill>
                  <a:schemeClr val="dk1"/>
                </a:solidFill>
              </a:defRPr>
            </a:lvl7pPr>
            <a:lvl8pPr marL="3657600" lvl="7" indent="-349250" rtl="0">
              <a:spcBef>
                <a:spcPts val="2100"/>
              </a:spcBef>
              <a:spcAft>
                <a:spcPts val="0"/>
              </a:spcAft>
              <a:buClr>
                <a:schemeClr val="dk1"/>
              </a:buClr>
              <a:buSzPts val="1900"/>
              <a:buChar char="○"/>
              <a:defRPr>
                <a:solidFill>
                  <a:schemeClr val="dk1"/>
                </a:solidFill>
              </a:defRPr>
            </a:lvl8pPr>
            <a:lvl9pPr marL="4114800" lvl="8" indent="-349250" rtl="0">
              <a:spcBef>
                <a:spcPts val="2100"/>
              </a:spcBef>
              <a:spcAft>
                <a:spcPts val="2100"/>
              </a:spcAft>
              <a:buClr>
                <a:schemeClr val="dk1"/>
              </a:buClr>
              <a:buSzPts val="1900"/>
              <a:buChar char="■"/>
              <a:defRPr>
                <a:solidFill>
                  <a:schemeClr val="dk1"/>
                </a:solidFill>
              </a:defRPr>
            </a:lvl9pPr>
          </a:lstStyle>
          <a:p>
            <a:endParaRPr/>
          </a:p>
        </p:txBody>
      </p:sp>
      <p:sp>
        <p:nvSpPr>
          <p:cNvPr id="44" name="Google Shape;44;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rtl="0">
              <a:lnSpc>
                <a:spcPct val="100000"/>
              </a:lnSpc>
              <a:spcBef>
                <a:spcPts val="0"/>
              </a:spcBef>
              <a:spcAft>
                <a:spcPts val="0"/>
              </a:spcAft>
              <a:buSzPts val="2400"/>
              <a:buNone/>
              <a:defRPr/>
            </a:lvl1pPr>
          </a:lstStyle>
          <a:p>
            <a:endParaRPr/>
          </a:p>
        </p:txBody>
      </p:sp>
      <p:sp>
        <p:nvSpPr>
          <p:cNvPr id="47" name="Google Shape;47;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rtl="0">
              <a:spcBef>
                <a:spcPts val="0"/>
              </a:spcBef>
              <a:spcAft>
                <a:spcPts val="0"/>
              </a:spcAft>
              <a:buClr>
                <a:schemeClr val="dk1"/>
              </a:buClr>
              <a:buSzPts val="3700"/>
              <a:buNone/>
              <a:defRPr sz="3700">
                <a:solidFill>
                  <a:schemeClr val="dk1"/>
                </a:solidFill>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rtl="0">
              <a:lnSpc>
                <a:spcPct val="115000"/>
              </a:lnSpc>
              <a:spcBef>
                <a:spcPts val="0"/>
              </a:spcBef>
              <a:spcAft>
                <a:spcPts val="0"/>
              </a:spcAft>
              <a:buClr>
                <a:schemeClr val="lt2"/>
              </a:buClr>
              <a:buSzPts val="2400"/>
              <a:buChar char="●"/>
              <a:defRPr sz="2400">
                <a:solidFill>
                  <a:schemeClr val="lt2"/>
                </a:solidFill>
              </a:defRPr>
            </a:lvl1pPr>
            <a:lvl2pPr marL="914400" lvl="1" indent="-349250" rtl="0">
              <a:lnSpc>
                <a:spcPct val="115000"/>
              </a:lnSpc>
              <a:spcBef>
                <a:spcPts val="2100"/>
              </a:spcBef>
              <a:spcAft>
                <a:spcPts val="0"/>
              </a:spcAft>
              <a:buClr>
                <a:schemeClr val="lt2"/>
              </a:buClr>
              <a:buSzPts val="1900"/>
              <a:buChar char="○"/>
              <a:defRPr sz="1900">
                <a:solidFill>
                  <a:schemeClr val="lt2"/>
                </a:solidFill>
              </a:defRPr>
            </a:lvl2pPr>
            <a:lvl3pPr marL="1371600" lvl="2" indent="-349250" rtl="0">
              <a:lnSpc>
                <a:spcPct val="115000"/>
              </a:lnSpc>
              <a:spcBef>
                <a:spcPts val="2100"/>
              </a:spcBef>
              <a:spcAft>
                <a:spcPts val="0"/>
              </a:spcAft>
              <a:buClr>
                <a:schemeClr val="lt2"/>
              </a:buClr>
              <a:buSzPts val="1900"/>
              <a:buChar char="■"/>
              <a:defRPr sz="1900">
                <a:solidFill>
                  <a:schemeClr val="lt2"/>
                </a:solidFill>
              </a:defRPr>
            </a:lvl3pPr>
            <a:lvl4pPr marL="1828800" lvl="3" indent="-349250" rtl="0">
              <a:lnSpc>
                <a:spcPct val="115000"/>
              </a:lnSpc>
              <a:spcBef>
                <a:spcPts val="2100"/>
              </a:spcBef>
              <a:spcAft>
                <a:spcPts val="0"/>
              </a:spcAft>
              <a:buClr>
                <a:schemeClr val="lt2"/>
              </a:buClr>
              <a:buSzPts val="1900"/>
              <a:buChar char="●"/>
              <a:defRPr sz="1900">
                <a:solidFill>
                  <a:schemeClr val="lt2"/>
                </a:solidFill>
              </a:defRPr>
            </a:lvl4pPr>
            <a:lvl5pPr marL="2286000" lvl="4" indent="-349250" rtl="0">
              <a:lnSpc>
                <a:spcPct val="115000"/>
              </a:lnSpc>
              <a:spcBef>
                <a:spcPts val="2100"/>
              </a:spcBef>
              <a:spcAft>
                <a:spcPts val="0"/>
              </a:spcAft>
              <a:buClr>
                <a:schemeClr val="lt2"/>
              </a:buClr>
              <a:buSzPts val="1900"/>
              <a:buChar char="○"/>
              <a:defRPr sz="1900">
                <a:solidFill>
                  <a:schemeClr val="lt2"/>
                </a:solidFill>
              </a:defRPr>
            </a:lvl5pPr>
            <a:lvl6pPr marL="2743200" lvl="5" indent="-349250" rtl="0">
              <a:lnSpc>
                <a:spcPct val="115000"/>
              </a:lnSpc>
              <a:spcBef>
                <a:spcPts val="2100"/>
              </a:spcBef>
              <a:spcAft>
                <a:spcPts val="0"/>
              </a:spcAft>
              <a:buClr>
                <a:schemeClr val="lt2"/>
              </a:buClr>
              <a:buSzPts val="1900"/>
              <a:buChar char="■"/>
              <a:defRPr sz="1900">
                <a:solidFill>
                  <a:schemeClr val="lt2"/>
                </a:solidFill>
              </a:defRPr>
            </a:lvl6pPr>
            <a:lvl7pPr marL="3200400" lvl="6" indent="-349250" rtl="0">
              <a:lnSpc>
                <a:spcPct val="115000"/>
              </a:lnSpc>
              <a:spcBef>
                <a:spcPts val="2100"/>
              </a:spcBef>
              <a:spcAft>
                <a:spcPts val="0"/>
              </a:spcAft>
              <a:buClr>
                <a:schemeClr val="lt2"/>
              </a:buClr>
              <a:buSzPts val="1900"/>
              <a:buChar char="●"/>
              <a:defRPr sz="1900">
                <a:solidFill>
                  <a:schemeClr val="lt2"/>
                </a:solidFill>
              </a:defRPr>
            </a:lvl7pPr>
            <a:lvl8pPr marL="3657600" lvl="7" indent="-349250" rtl="0">
              <a:lnSpc>
                <a:spcPct val="115000"/>
              </a:lnSpc>
              <a:spcBef>
                <a:spcPts val="2100"/>
              </a:spcBef>
              <a:spcAft>
                <a:spcPts val="0"/>
              </a:spcAft>
              <a:buClr>
                <a:schemeClr val="lt2"/>
              </a:buClr>
              <a:buSzPts val="1900"/>
              <a:buChar char="○"/>
              <a:defRPr sz="1900">
                <a:solidFill>
                  <a:schemeClr val="lt2"/>
                </a:solidFill>
              </a:defRPr>
            </a:lvl8pPr>
            <a:lvl9pPr marL="4114800" lvl="8" indent="-349250" rtl="0">
              <a:lnSpc>
                <a:spcPct val="115000"/>
              </a:lnSpc>
              <a:spcBef>
                <a:spcPts val="2100"/>
              </a:spcBef>
              <a:spcAft>
                <a:spcPts val="2100"/>
              </a:spcAft>
              <a:buClr>
                <a:schemeClr val="lt2"/>
              </a:buClr>
              <a:buSzPts val="1900"/>
              <a:buChar char="■"/>
              <a:defRPr sz="1900">
                <a:solidFill>
                  <a:schemeClr val="lt2"/>
                </a:solidFill>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rtl="0">
              <a:buNone/>
              <a:defRPr sz="1300">
                <a:solidFill>
                  <a:schemeClr val="lt2"/>
                </a:solidFill>
              </a:defRPr>
            </a:lvl1pPr>
            <a:lvl2pPr lvl="1" algn="r" rtl="0">
              <a:buNone/>
              <a:defRPr sz="1300">
                <a:solidFill>
                  <a:schemeClr val="lt2"/>
                </a:solidFill>
              </a:defRPr>
            </a:lvl2pPr>
            <a:lvl3pPr lvl="2" algn="r" rtl="0">
              <a:buNone/>
              <a:defRPr sz="1300">
                <a:solidFill>
                  <a:schemeClr val="lt2"/>
                </a:solidFill>
              </a:defRPr>
            </a:lvl3pPr>
            <a:lvl4pPr lvl="3" algn="r" rtl="0">
              <a:buNone/>
              <a:defRPr sz="1300">
                <a:solidFill>
                  <a:schemeClr val="lt2"/>
                </a:solidFill>
              </a:defRPr>
            </a:lvl4pPr>
            <a:lvl5pPr lvl="4" algn="r" rtl="0">
              <a:buNone/>
              <a:defRPr sz="1300">
                <a:solidFill>
                  <a:schemeClr val="lt2"/>
                </a:solidFill>
              </a:defRPr>
            </a:lvl5pPr>
            <a:lvl6pPr lvl="5" algn="r" rtl="0">
              <a:buNone/>
              <a:defRPr sz="1300">
                <a:solidFill>
                  <a:schemeClr val="lt2"/>
                </a:solidFill>
              </a:defRPr>
            </a:lvl6pPr>
            <a:lvl7pPr lvl="6" algn="r" rtl="0">
              <a:buNone/>
              <a:defRPr sz="1300">
                <a:solidFill>
                  <a:schemeClr val="lt2"/>
                </a:solidFill>
              </a:defRPr>
            </a:lvl7pPr>
            <a:lvl8pPr lvl="7" algn="r" rtl="0">
              <a:buNone/>
              <a:defRPr sz="1300">
                <a:solidFill>
                  <a:schemeClr val="lt2"/>
                </a:solidFill>
              </a:defRPr>
            </a:lvl8pPr>
            <a:lvl9pPr lvl="8" algn="r" rtl="0">
              <a:buNone/>
              <a:defRPr sz="1300">
                <a:solidFill>
                  <a:schemeClr val="lt2"/>
                </a:solidFil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mc:AlternateContent xmlns:mc="http://schemas.openxmlformats.org/markup-compatibility/2006" xmlns:p14="http://schemas.microsoft.com/office/powerpoint/2010/main">
    <mc:Choice Requires="p14">
      <p:transition spd="slow">
        <p14:gallery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4"/>
        <p:cNvGrpSpPr/>
        <p:nvPr/>
      </p:nvGrpSpPr>
      <p:grpSpPr>
        <a:xfrm>
          <a:off x="0" y="0"/>
          <a:ext cx="0" cy="0"/>
          <a:chOff x="0" y="0"/>
          <a:chExt cx="0" cy="0"/>
        </a:xfrm>
      </p:grpSpPr>
      <p:sp>
        <p:nvSpPr>
          <p:cNvPr id="75" name="Google Shape;75;p15"/>
          <p:cNvSpPr txBox="1">
            <a:spLocks noGrp="1"/>
          </p:cNvSpPr>
          <p:nvPr>
            <p:ph type="ctrTitle"/>
          </p:nvPr>
        </p:nvSpPr>
        <p:spPr>
          <a:xfrm>
            <a:off x="1059975" y="0"/>
            <a:ext cx="10977349" cy="1752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2E75B5"/>
              </a:buClr>
              <a:buSzPts val="2800"/>
              <a:buFont typeface="Times New Roman"/>
              <a:buNone/>
            </a:pPr>
            <a:r>
              <a:rPr lang="en-IN" sz="2800" b="1">
                <a:solidFill>
                  <a:srgbClr val="2E75B5"/>
                </a:solidFill>
                <a:latin typeface="Times New Roman"/>
                <a:ea typeface="Times New Roman"/>
                <a:cs typeface="Times New Roman"/>
                <a:sym typeface="Times New Roman"/>
              </a:rPr>
              <a:t/>
            </a:r>
            <a:br>
              <a:rPr lang="en-IN" sz="2800" b="1">
                <a:solidFill>
                  <a:srgbClr val="2E75B5"/>
                </a:solidFill>
                <a:latin typeface="Times New Roman"/>
                <a:ea typeface="Times New Roman"/>
                <a:cs typeface="Times New Roman"/>
                <a:sym typeface="Times New Roman"/>
              </a:rPr>
            </a:br>
            <a:r>
              <a:rPr lang="en-IN" sz="2800" b="1">
                <a:solidFill>
                  <a:srgbClr val="2E75B5"/>
                </a:solidFill>
                <a:latin typeface="Times New Roman"/>
                <a:ea typeface="Times New Roman"/>
                <a:cs typeface="Times New Roman"/>
                <a:sym typeface="Times New Roman"/>
              </a:rPr>
              <a:t/>
            </a:r>
            <a:br>
              <a:rPr lang="en-IN" sz="2800" b="1">
                <a:solidFill>
                  <a:srgbClr val="2E75B5"/>
                </a:solidFill>
                <a:latin typeface="Times New Roman"/>
                <a:ea typeface="Times New Roman"/>
                <a:cs typeface="Times New Roman"/>
                <a:sym typeface="Times New Roman"/>
              </a:rPr>
            </a:br>
            <a:r>
              <a:rPr lang="en-IN" sz="2800" b="1">
                <a:solidFill>
                  <a:srgbClr val="2E75B5"/>
                </a:solidFill>
                <a:latin typeface="Times New Roman"/>
                <a:ea typeface="Times New Roman"/>
                <a:cs typeface="Times New Roman"/>
                <a:sym typeface="Times New Roman"/>
              </a:rPr>
              <a:t/>
            </a:r>
            <a:br>
              <a:rPr lang="en-IN" sz="2800" b="1">
                <a:solidFill>
                  <a:srgbClr val="2E75B5"/>
                </a:solidFill>
                <a:latin typeface="Times New Roman"/>
                <a:ea typeface="Times New Roman"/>
                <a:cs typeface="Times New Roman"/>
                <a:sym typeface="Times New Roman"/>
              </a:rPr>
            </a:br>
            <a:r>
              <a:rPr lang="en-IN" sz="2800" b="1">
                <a:solidFill>
                  <a:srgbClr val="2E75B5"/>
                </a:solidFill>
                <a:latin typeface="Times New Roman"/>
                <a:ea typeface="Times New Roman"/>
                <a:cs typeface="Times New Roman"/>
                <a:sym typeface="Times New Roman"/>
              </a:rPr>
              <a:t/>
            </a:r>
            <a:br>
              <a:rPr lang="en-IN" sz="2800" b="1">
                <a:solidFill>
                  <a:srgbClr val="2E75B5"/>
                </a:solidFill>
                <a:latin typeface="Times New Roman"/>
                <a:ea typeface="Times New Roman"/>
                <a:cs typeface="Times New Roman"/>
                <a:sym typeface="Times New Roman"/>
              </a:rPr>
            </a:br>
            <a:r>
              <a:rPr lang="en-IN" sz="2800" b="1">
                <a:solidFill>
                  <a:srgbClr val="2E75B5"/>
                </a:solidFill>
                <a:latin typeface="Times New Roman"/>
                <a:ea typeface="Times New Roman"/>
                <a:cs typeface="Times New Roman"/>
                <a:sym typeface="Times New Roman"/>
              </a:rPr>
              <a:t/>
            </a:r>
            <a:br>
              <a:rPr lang="en-IN" sz="2800" b="1">
                <a:solidFill>
                  <a:srgbClr val="2E75B5"/>
                </a:solidFill>
                <a:latin typeface="Times New Roman"/>
                <a:ea typeface="Times New Roman"/>
                <a:cs typeface="Times New Roman"/>
                <a:sym typeface="Times New Roman"/>
              </a:rPr>
            </a:br>
            <a:r>
              <a:rPr lang="en-IN" sz="2800" b="1">
                <a:solidFill>
                  <a:srgbClr val="2E75B5"/>
                </a:solidFill>
                <a:latin typeface="Times New Roman"/>
                <a:ea typeface="Times New Roman"/>
                <a:cs typeface="Times New Roman"/>
                <a:sym typeface="Times New Roman"/>
              </a:rPr>
              <a:t/>
            </a:r>
            <a:br>
              <a:rPr lang="en-IN" sz="2800" b="1">
                <a:solidFill>
                  <a:srgbClr val="2E75B5"/>
                </a:solidFill>
                <a:latin typeface="Times New Roman"/>
                <a:ea typeface="Times New Roman"/>
                <a:cs typeface="Times New Roman"/>
                <a:sym typeface="Times New Roman"/>
              </a:rPr>
            </a:br>
            <a:r>
              <a:rPr lang="en-IN" sz="2800" b="1">
                <a:solidFill>
                  <a:srgbClr val="2E75B5"/>
                </a:solidFill>
                <a:latin typeface="Times New Roman"/>
                <a:ea typeface="Times New Roman"/>
                <a:cs typeface="Times New Roman"/>
                <a:sym typeface="Times New Roman"/>
              </a:rPr>
              <a:t/>
            </a:r>
            <a:br>
              <a:rPr lang="en-IN" sz="2800" b="1">
                <a:solidFill>
                  <a:srgbClr val="2E75B5"/>
                </a:solidFill>
                <a:latin typeface="Times New Roman"/>
                <a:ea typeface="Times New Roman"/>
                <a:cs typeface="Times New Roman"/>
                <a:sym typeface="Times New Roman"/>
              </a:rPr>
            </a:br>
            <a:r>
              <a:rPr lang="en-IN" sz="2800" b="1">
                <a:solidFill>
                  <a:srgbClr val="2E75B5"/>
                </a:solidFill>
                <a:latin typeface="Times New Roman"/>
                <a:ea typeface="Times New Roman"/>
                <a:cs typeface="Times New Roman"/>
                <a:sym typeface="Times New Roman"/>
              </a:rPr>
              <a:t/>
            </a:r>
            <a:br>
              <a:rPr lang="en-IN" sz="2800" b="1">
                <a:solidFill>
                  <a:srgbClr val="2E75B5"/>
                </a:solidFill>
                <a:latin typeface="Times New Roman"/>
                <a:ea typeface="Times New Roman"/>
                <a:cs typeface="Times New Roman"/>
                <a:sym typeface="Times New Roman"/>
              </a:rPr>
            </a:br>
            <a:r>
              <a:rPr lang="en-IN" sz="2800" b="1">
                <a:solidFill>
                  <a:srgbClr val="2E75B5"/>
                </a:solidFill>
                <a:latin typeface="Times New Roman"/>
                <a:ea typeface="Times New Roman"/>
                <a:cs typeface="Times New Roman"/>
                <a:sym typeface="Times New Roman"/>
              </a:rPr>
              <a:t/>
            </a:r>
            <a:br>
              <a:rPr lang="en-IN" sz="2800" b="1">
                <a:solidFill>
                  <a:srgbClr val="2E75B5"/>
                </a:solidFill>
                <a:latin typeface="Times New Roman"/>
                <a:ea typeface="Times New Roman"/>
                <a:cs typeface="Times New Roman"/>
                <a:sym typeface="Times New Roman"/>
              </a:rPr>
            </a:br>
            <a:r>
              <a:rPr lang="en-IN" sz="2800" b="1">
                <a:solidFill>
                  <a:srgbClr val="2E75B5"/>
                </a:solidFill>
                <a:latin typeface="Times New Roman"/>
                <a:ea typeface="Times New Roman"/>
                <a:cs typeface="Times New Roman"/>
                <a:sym typeface="Times New Roman"/>
              </a:rPr>
              <a:t/>
            </a:r>
            <a:br>
              <a:rPr lang="en-IN" sz="2800" b="1">
                <a:solidFill>
                  <a:srgbClr val="2E75B5"/>
                </a:solidFill>
                <a:latin typeface="Times New Roman"/>
                <a:ea typeface="Times New Roman"/>
                <a:cs typeface="Times New Roman"/>
                <a:sym typeface="Times New Roman"/>
              </a:rPr>
            </a:br>
            <a:r>
              <a:rPr lang="en-IN" sz="2800" b="1">
                <a:solidFill>
                  <a:srgbClr val="2E75B5"/>
                </a:solidFill>
                <a:latin typeface="Times New Roman"/>
                <a:ea typeface="Times New Roman"/>
                <a:cs typeface="Times New Roman"/>
                <a:sym typeface="Times New Roman"/>
              </a:rPr>
              <a:t/>
            </a:r>
            <a:br>
              <a:rPr lang="en-IN" sz="2800" b="1">
                <a:solidFill>
                  <a:srgbClr val="2E75B5"/>
                </a:solidFill>
                <a:latin typeface="Times New Roman"/>
                <a:ea typeface="Times New Roman"/>
                <a:cs typeface="Times New Roman"/>
                <a:sym typeface="Times New Roman"/>
              </a:rPr>
            </a:br>
            <a:r>
              <a:rPr lang="en-IN" sz="2800" b="1">
                <a:solidFill>
                  <a:srgbClr val="2E75B5"/>
                </a:solidFill>
                <a:latin typeface="Times New Roman"/>
                <a:ea typeface="Times New Roman"/>
                <a:cs typeface="Times New Roman"/>
                <a:sym typeface="Times New Roman"/>
              </a:rPr>
              <a:t/>
            </a:r>
            <a:br>
              <a:rPr lang="en-IN" sz="2800" b="1">
                <a:solidFill>
                  <a:srgbClr val="2E75B5"/>
                </a:solidFill>
                <a:latin typeface="Times New Roman"/>
                <a:ea typeface="Times New Roman"/>
                <a:cs typeface="Times New Roman"/>
                <a:sym typeface="Times New Roman"/>
              </a:rPr>
            </a:br>
            <a:r>
              <a:rPr lang="en-IN" sz="2800" b="1">
                <a:solidFill>
                  <a:srgbClr val="2E75B5"/>
                </a:solidFill>
                <a:latin typeface="Times New Roman"/>
                <a:ea typeface="Times New Roman"/>
                <a:cs typeface="Times New Roman"/>
                <a:sym typeface="Times New Roman"/>
              </a:rPr>
              <a:t/>
            </a:r>
            <a:br>
              <a:rPr lang="en-IN" sz="2800" b="1">
                <a:solidFill>
                  <a:srgbClr val="2E75B5"/>
                </a:solidFill>
                <a:latin typeface="Times New Roman"/>
                <a:ea typeface="Times New Roman"/>
                <a:cs typeface="Times New Roman"/>
                <a:sym typeface="Times New Roman"/>
              </a:rPr>
            </a:br>
            <a:r>
              <a:rPr lang="en-IN" sz="2800" b="1">
                <a:solidFill>
                  <a:srgbClr val="2E75B5"/>
                </a:solidFill>
                <a:latin typeface="Times New Roman"/>
                <a:ea typeface="Times New Roman"/>
                <a:cs typeface="Times New Roman"/>
                <a:sym typeface="Times New Roman"/>
              </a:rPr>
              <a:t/>
            </a:r>
            <a:br>
              <a:rPr lang="en-IN" sz="2800" b="1">
                <a:solidFill>
                  <a:srgbClr val="2E75B5"/>
                </a:solidFill>
                <a:latin typeface="Times New Roman"/>
                <a:ea typeface="Times New Roman"/>
                <a:cs typeface="Times New Roman"/>
                <a:sym typeface="Times New Roman"/>
              </a:rPr>
            </a:br>
            <a:r>
              <a:rPr lang="en-IN" sz="2800" b="1">
                <a:solidFill>
                  <a:srgbClr val="2E75B5"/>
                </a:solidFill>
                <a:latin typeface="Times New Roman"/>
                <a:ea typeface="Times New Roman"/>
                <a:cs typeface="Times New Roman"/>
                <a:sym typeface="Times New Roman"/>
              </a:rPr>
              <a:t/>
            </a:r>
            <a:br>
              <a:rPr lang="en-IN" sz="2800" b="1">
                <a:solidFill>
                  <a:srgbClr val="2E75B5"/>
                </a:solidFill>
                <a:latin typeface="Times New Roman"/>
                <a:ea typeface="Times New Roman"/>
                <a:cs typeface="Times New Roman"/>
                <a:sym typeface="Times New Roman"/>
              </a:rPr>
            </a:br>
            <a:r>
              <a:rPr lang="en-IN" sz="2800" b="1">
                <a:solidFill>
                  <a:srgbClr val="2E75B5"/>
                </a:solidFill>
                <a:latin typeface="Times New Roman"/>
                <a:ea typeface="Times New Roman"/>
                <a:cs typeface="Times New Roman"/>
                <a:sym typeface="Times New Roman"/>
              </a:rPr>
              <a:t/>
            </a:r>
            <a:br>
              <a:rPr lang="en-IN" sz="2800" b="1">
                <a:solidFill>
                  <a:srgbClr val="2E75B5"/>
                </a:solidFill>
                <a:latin typeface="Times New Roman"/>
                <a:ea typeface="Times New Roman"/>
                <a:cs typeface="Times New Roman"/>
                <a:sym typeface="Times New Roman"/>
              </a:rPr>
            </a:br>
            <a:r>
              <a:rPr lang="en-IN" sz="2200" b="1">
                <a:solidFill>
                  <a:srgbClr val="2E75B5"/>
                </a:solidFill>
                <a:latin typeface="Times New Roman"/>
                <a:ea typeface="Times New Roman"/>
                <a:cs typeface="Times New Roman"/>
                <a:sym typeface="Times New Roman"/>
              </a:rPr>
              <a:t>GLOBAL ACADEMY OF TECHNOLOGY</a:t>
            </a:r>
            <a:br>
              <a:rPr lang="en-IN" sz="2200" b="1">
                <a:solidFill>
                  <a:srgbClr val="2E75B5"/>
                </a:solidFill>
                <a:latin typeface="Times New Roman"/>
                <a:ea typeface="Times New Roman"/>
                <a:cs typeface="Times New Roman"/>
                <a:sym typeface="Times New Roman"/>
              </a:rPr>
            </a:br>
            <a:r>
              <a:rPr lang="en-IN" sz="2200" b="1">
                <a:solidFill>
                  <a:srgbClr val="C00000"/>
                </a:solidFill>
                <a:latin typeface="Times New Roman"/>
                <a:ea typeface="Times New Roman"/>
                <a:cs typeface="Times New Roman"/>
                <a:sym typeface="Times New Roman"/>
              </a:rPr>
              <a:t>DEPARTMENT OF COMPUTER SCIENCE AND ENGINEERING</a:t>
            </a:r>
            <a:br>
              <a:rPr lang="en-IN" sz="2200" b="1">
                <a:solidFill>
                  <a:srgbClr val="C00000"/>
                </a:solidFill>
                <a:latin typeface="Times New Roman"/>
                <a:ea typeface="Times New Roman"/>
                <a:cs typeface="Times New Roman"/>
                <a:sym typeface="Times New Roman"/>
              </a:rPr>
            </a:br>
            <a:r>
              <a:rPr lang="en-IN" sz="2200" b="1">
                <a:solidFill>
                  <a:srgbClr val="000000"/>
                </a:solidFill>
              </a:rPr>
              <a:t>(Accredited by NBA 2019-2022)</a:t>
            </a:r>
            <a:r>
              <a:rPr lang="en-IN" sz="2200">
                <a:solidFill>
                  <a:srgbClr val="000000"/>
                </a:solidFill>
              </a:rPr>
              <a:t/>
            </a:r>
            <a:br>
              <a:rPr lang="en-IN" sz="2200">
                <a:solidFill>
                  <a:srgbClr val="000000"/>
                </a:solidFill>
              </a:rPr>
            </a:br>
            <a:r>
              <a:rPr lang="en-IN" sz="2200" b="1">
                <a:solidFill>
                  <a:srgbClr val="000000"/>
                </a:solidFill>
              </a:rPr>
              <a:t>Academic Year : 2019 - 20 ODD Sem</a:t>
            </a:r>
            <a:r>
              <a:rPr lang="en-IN" sz="2400">
                <a:solidFill>
                  <a:srgbClr val="000000"/>
                </a:solidFill>
              </a:rPr>
              <a:t/>
            </a:r>
            <a:br>
              <a:rPr lang="en-IN" sz="2400">
                <a:solidFill>
                  <a:srgbClr val="000000"/>
                </a:solidFill>
              </a:rPr>
            </a:br>
            <a:endParaRPr sz="2400" b="1">
              <a:solidFill>
                <a:srgbClr val="000000"/>
              </a:solidFill>
              <a:latin typeface="Times New Roman"/>
              <a:ea typeface="Times New Roman"/>
              <a:cs typeface="Times New Roman"/>
              <a:sym typeface="Times New Roman"/>
            </a:endParaRPr>
          </a:p>
        </p:txBody>
      </p:sp>
      <p:pic>
        <p:nvPicPr>
          <p:cNvPr id="76" name="Google Shape;76;p15" descr="K:\ns2 templates\KIRAN NS-2\college_logo3.png"/>
          <p:cNvPicPr preferRelativeResize="0"/>
          <p:nvPr/>
        </p:nvPicPr>
        <p:blipFill rotWithShape="1">
          <a:blip r:embed="rId3">
            <a:alphaModFix/>
          </a:blip>
          <a:srcRect/>
          <a:stretch/>
        </p:blipFill>
        <p:spPr>
          <a:xfrm>
            <a:off x="1340010" y="325320"/>
            <a:ext cx="923925" cy="752475"/>
          </a:xfrm>
          <a:prstGeom prst="rect">
            <a:avLst/>
          </a:prstGeom>
          <a:noFill/>
          <a:ln>
            <a:noFill/>
          </a:ln>
        </p:spPr>
      </p:pic>
      <p:graphicFrame>
        <p:nvGraphicFramePr>
          <p:cNvPr id="77" name="Google Shape;77;p15"/>
          <p:cNvGraphicFramePr/>
          <p:nvPr/>
        </p:nvGraphicFramePr>
        <p:xfrm>
          <a:off x="914887" y="1767839"/>
          <a:ext cx="10567425" cy="4950470"/>
        </p:xfrm>
        <a:graphic>
          <a:graphicData uri="http://schemas.openxmlformats.org/drawingml/2006/table">
            <a:tbl>
              <a:tblPr>
                <a:noFill/>
                <a:tableStyleId>{7901F193-A8A0-44C0-8B1A-2A4EA3569271}</a:tableStyleId>
              </a:tblPr>
              <a:tblGrid>
                <a:gridCol w="1513475"/>
                <a:gridCol w="5672525"/>
                <a:gridCol w="1198875"/>
                <a:gridCol w="2182550"/>
              </a:tblGrid>
              <a:tr h="711575">
                <a:tc>
                  <a:txBody>
                    <a:bodyPr/>
                    <a:lstStyle/>
                    <a:p>
                      <a:pPr marL="0" marR="0" lvl="0" indent="0" algn="ctr" rtl="0">
                        <a:lnSpc>
                          <a:spcPct val="150000"/>
                        </a:lnSpc>
                        <a:spcBef>
                          <a:spcPts val="0"/>
                        </a:spcBef>
                        <a:spcAft>
                          <a:spcPts val="0"/>
                        </a:spcAft>
                        <a:buNone/>
                      </a:pPr>
                      <a:r>
                        <a:rPr lang="en-IN" sz="1600" b="1" u="none" strike="noStrike" cap="none">
                          <a:solidFill>
                            <a:srgbClr val="000000"/>
                          </a:solidFill>
                          <a:latin typeface="Arial"/>
                          <a:ea typeface="Arial"/>
                          <a:cs typeface="Arial"/>
                          <a:sym typeface="Arial"/>
                        </a:rPr>
                        <a:t>Subject Name</a:t>
                      </a:r>
                      <a:endParaRPr sz="1600" b="1" u="none" strike="noStrike" cap="none">
                        <a:solidFill>
                          <a:srgbClr val="000000"/>
                        </a:solidFill>
                        <a:latin typeface="Arial"/>
                        <a:ea typeface="Arial"/>
                        <a:cs typeface="Arial"/>
                        <a:sym typeface="Arial"/>
                      </a:endParaRPr>
                    </a:p>
                  </a:txBody>
                  <a:tcPr marL="6350" marR="6350" marT="0" marB="0" anchor="ctr"/>
                </a:tc>
                <a:tc>
                  <a:txBody>
                    <a:bodyPr/>
                    <a:lstStyle/>
                    <a:p>
                      <a:pPr marL="0" marR="0" lvl="0" indent="0" algn="ctr" rtl="0">
                        <a:lnSpc>
                          <a:spcPct val="115000"/>
                        </a:lnSpc>
                        <a:spcBef>
                          <a:spcPts val="0"/>
                        </a:spcBef>
                        <a:spcAft>
                          <a:spcPts val="0"/>
                        </a:spcAft>
                        <a:buNone/>
                      </a:pPr>
                      <a:r>
                        <a:rPr lang="en-IN" sz="1600" b="1" u="none" strike="noStrike" cap="none">
                          <a:solidFill>
                            <a:srgbClr val="000000"/>
                          </a:solidFill>
                          <a:latin typeface="Arial"/>
                          <a:ea typeface="Arial"/>
                          <a:cs typeface="Arial"/>
                          <a:sym typeface="Arial"/>
                        </a:rPr>
                        <a:t>Project Work</a:t>
                      </a:r>
                      <a:endParaRPr sz="1600" b="1" u="none" strike="noStrike" cap="none">
                        <a:solidFill>
                          <a:srgbClr val="000000"/>
                        </a:solidFill>
                        <a:latin typeface="Arial"/>
                        <a:ea typeface="Arial"/>
                        <a:cs typeface="Arial"/>
                        <a:sym typeface="Arial"/>
                      </a:endParaRPr>
                    </a:p>
                  </a:txBody>
                  <a:tcPr marL="6350" marR="6350" marT="0" marB="0" anchor="ctr"/>
                </a:tc>
                <a:tc>
                  <a:txBody>
                    <a:bodyPr/>
                    <a:lstStyle/>
                    <a:p>
                      <a:pPr marL="0" marR="0" lvl="0" indent="0" algn="ctr" rtl="0">
                        <a:lnSpc>
                          <a:spcPct val="150000"/>
                        </a:lnSpc>
                        <a:spcBef>
                          <a:spcPts val="0"/>
                        </a:spcBef>
                        <a:spcAft>
                          <a:spcPts val="0"/>
                        </a:spcAft>
                        <a:buNone/>
                      </a:pPr>
                      <a:r>
                        <a:rPr lang="en-IN" sz="1600" b="1" u="none" strike="noStrike" cap="none">
                          <a:solidFill>
                            <a:srgbClr val="000000"/>
                          </a:solidFill>
                          <a:latin typeface="Arial"/>
                          <a:ea typeface="Arial"/>
                          <a:cs typeface="Arial"/>
                          <a:sym typeface="Arial"/>
                        </a:rPr>
                        <a:t>Subject Code</a:t>
                      </a:r>
                      <a:endParaRPr sz="1600" b="1" u="none" strike="noStrike" cap="none">
                        <a:solidFill>
                          <a:srgbClr val="000000"/>
                        </a:solidFill>
                        <a:latin typeface="Arial"/>
                        <a:ea typeface="Arial"/>
                        <a:cs typeface="Arial"/>
                        <a:sym typeface="Arial"/>
                      </a:endParaRPr>
                    </a:p>
                  </a:txBody>
                  <a:tcPr marL="6350" marR="6350" marT="0" marB="0" anchor="ctr"/>
                </a:tc>
                <a:tc>
                  <a:txBody>
                    <a:bodyPr/>
                    <a:lstStyle/>
                    <a:p>
                      <a:pPr marL="0" marR="0" lvl="0" indent="0" algn="ctr" rtl="0">
                        <a:lnSpc>
                          <a:spcPct val="115000"/>
                        </a:lnSpc>
                        <a:spcBef>
                          <a:spcPts val="0"/>
                        </a:spcBef>
                        <a:spcAft>
                          <a:spcPts val="0"/>
                        </a:spcAft>
                        <a:buNone/>
                      </a:pPr>
                      <a:r>
                        <a:rPr lang="en-IN" sz="1600" b="1" u="none" strike="noStrike" cap="none">
                          <a:solidFill>
                            <a:srgbClr val="000000"/>
                          </a:solidFill>
                          <a:latin typeface="Arial"/>
                          <a:ea typeface="Arial"/>
                          <a:cs typeface="Arial"/>
                          <a:sym typeface="Arial"/>
                        </a:rPr>
                        <a:t>15CSP78</a:t>
                      </a:r>
                      <a:endParaRPr sz="1600" b="1" u="none" strike="noStrike" cap="none">
                        <a:solidFill>
                          <a:srgbClr val="000000"/>
                        </a:solidFill>
                        <a:latin typeface="Arial"/>
                        <a:ea typeface="Arial"/>
                        <a:cs typeface="Arial"/>
                        <a:sym typeface="Arial"/>
                      </a:endParaRPr>
                    </a:p>
                  </a:txBody>
                  <a:tcPr marL="6350" marR="6350" marT="0" marB="0" anchor="ctr"/>
                </a:tc>
              </a:tr>
              <a:tr h="449675">
                <a:tc rowSpan="4">
                  <a:txBody>
                    <a:bodyPr/>
                    <a:lstStyle/>
                    <a:p>
                      <a:pPr marL="0" marR="0" lvl="0" indent="0" algn="ctr" rtl="0">
                        <a:lnSpc>
                          <a:spcPct val="150000"/>
                        </a:lnSpc>
                        <a:spcBef>
                          <a:spcPts val="0"/>
                        </a:spcBef>
                        <a:spcAft>
                          <a:spcPts val="0"/>
                        </a:spcAft>
                        <a:buNone/>
                      </a:pPr>
                      <a:r>
                        <a:rPr lang="en-IN" sz="1600" b="1" u="none" strike="noStrike" cap="none">
                          <a:solidFill>
                            <a:srgbClr val="000000"/>
                          </a:solidFill>
                          <a:latin typeface="Arial"/>
                          <a:ea typeface="Arial"/>
                          <a:cs typeface="Arial"/>
                          <a:sym typeface="Arial"/>
                        </a:rPr>
                        <a:t>Student Name</a:t>
                      </a:r>
                      <a:endParaRPr sz="1600" b="1" u="none" strike="noStrike" cap="none">
                        <a:solidFill>
                          <a:srgbClr val="000000"/>
                        </a:solidFill>
                        <a:latin typeface="Arial"/>
                        <a:ea typeface="Arial"/>
                        <a:cs typeface="Arial"/>
                        <a:sym typeface="Arial"/>
                      </a:endParaRPr>
                    </a:p>
                  </a:txBody>
                  <a:tcPr marL="6350" marR="6350" marT="0" marB="0" anchor="ctr"/>
                </a:tc>
                <a:tc>
                  <a:txBody>
                    <a:bodyPr/>
                    <a:lstStyle/>
                    <a:p>
                      <a:pPr marL="0" marR="0" lvl="0" indent="0" algn="ctr" rtl="0">
                        <a:lnSpc>
                          <a:spcPct val="115000"/>
                        </a:lnSpc>
                        <a:spcBef>
                          <a:spcPts val="0"/>
                        </a:spcBef>
                        <a:spcAft>
                          <a:spcPts val="0"/>
                        </a:spcAft>
                        <a:buNone/>
                      </a:pPr>
                      <a:r>
                        <a:rPr lang="en-IN" sz="1600" u="none" strike="noStrike" cap="none">
                          <a:solidFill>
                            <a:srgbClr val="000000"/>
                          </a:solidFill>
                          <a:latin typeface="Arial"/>
                          <a:ea typeface="Arial"/>
                          <a:cs typeface="Arial"/>
                          <a:sym typeface="Arial"/>
                        </a:rPr>
                        <a:t>PRAVEEN V</a:t>
                      </a:r>
                      <a:endParaRPr sz="1600" u="none" strike="noStrike" cap="none">
                        <a:solidFill>
                          <a:srgbClr val="000000"/>
                        </a:solidFill>
                        <a:latin typeface="Arial"/>
                        <a:ea typeface="Arial"/>
                        <a:cs typeface="Arial"/>
                        <a:sym typeface="Arial"/>
                      </a:endParaRPr>
                    </a:p>
                  </a:txBody>
                  <a:tcPr marL="6350" marR="6350" marT="0" marB="0" anchor="ctr"/>
                </a:tc>
                <a:tc rowSpan="4">
                  <a:txBody>
                    <a:bodyPr/>
                    <a:lstStyle/>
                    <a:p>
                      <a:pPr marL="0" marR="0" lvl="0" indent="0" algn="ctr" rtl="0">
                        <a:lnSpc>
                          <a:spcPct val="150000"/>
                        </a:lnSpc>
                        <a:spcBef>
                          <a:spcPts val="0"/>
                        </a:spcBef>
                        <a:spcAft>
                          <a:spcPts val="0"/>
                        </a:spcAft>
                        <a:buNone/>
                      </a:pPr>
                      <a:r>
                        <a:rPr lang="en-IN" sz="1600" b="1" u="none" strike="noStrike" cap="none">
                          <a:solidFill>
                            <a:srgbClr val="000000"/>
                          </a:solidFill>
                          <a:latin typeface="Arial"/>
                          <a:ea typeface="Arial"/>
                          <a:cs typeface="Arial"/>
                          <a:sym typeface="Arial"/>
                        </a:rPr>
                        <a:t>USN</a:t>
                      </a:r>
                      <a:endParaRPr sz="1600" b="1" u="none" strike="noStrike" cap="none">
                        <a:solidFill>
                          <a:srgbClr val="000000"/>
                        </a:solidFill>
                        <a:latin typeface="Arial"/>
                        <a:ea typeface="Arial"/>
                        <a:cs typeface="Arial"/>
                        <a:sym typeface="Arial"/>
                      </a:endParaRPr>
                    </a:p>
                  </a:txBody>
                  <a:tcPr marL="6350" marR="6350" marT="0" marB="0" anchor="ctr"/>
                </a:tc>
                <a:tc>
                  <a:txBody>
                    <a:bodyPr/>
                    <a:lstStyle/>
                    <a:p>
                      <a:pPr marL="0" marR="0" lvl="0" indent="0" algn="ctr" rtl="0">
                        <a:lnSpc>
                          <a:spcPct val="115000"/>
                        </a:lnSpc>
                        <a:spcBef>
                          <a:spcPts val="0"/>
                        </a:spcBef>
                        <a:spcAft>
                          <a:spcPts val="0"/>
                        </a:spcAft>
                        <a:buNone/>
                      </a:pPr>
                      <a:r>
                        <a:rPr lang="en-IN" sz="1600" b="1" u="none" strike="noStrike" cap="none">
                          <a:solidFill>
                            <a:srgbClr val="000000"/>
                          </a:solidFill>
                          <a:latin typeface="Arial"/>
                          <a:ea typeface="Arial"/>
                          <a:cs typeface="Arial"/>
                          <a:sym typeface="Arial"/>
                        </a:rPr>
                        <a:t> </a:t>
                      </a:r>
                      <a:r>
                        <a:rPr lang="en-IN" sz="1600" u="none" strike="noStrike" cap="none">
                          <a:solidFill>
                            <a:srgbClr val="000000"/>
                          </a:solidFill>
                          <a:latin typeface="Arial"/>
                          <a:ea typeface="Arial"/>
                          <a:cs typeface="Arial"/>
                          <a:sym typeface="Arial"/>
                        </a:rPr>
                        <a:t>1GA16CS101</a:t>
                      </a:r>
                      <a:endParaRPr sz="1600" b="1" u="none" strike="noStrike" cap="none">
                        <a:solidFill>
                          <a:srgbClr val="000000"/>
                        </a:solidFill>
                        <a:latin typeface="Arial"/>
                        <a:ea typeface="Arial"/>
                        <a:cs typeface="Arial"/>
                        <a:sym typeface="Arial"/>
                      </a:endParaRPr>
                    </a:p>
                  </a:txBody>
                  <a:tcPr marL="6350" marR="6350" marT="0" marB="0" anchor="ctr"/>
                </a:tc>
              </a:tr>
              <a:tr h="449675">
                <a:tc vMerge="1">
                  <a:txBody>
                    <a:bodyPr/>
                    <a:lstStyle/>
                    <a:p>
                      <a:endParaRPr lang="en-US"/>
                    </a:p>
                  </a:txBody>
                  <a:tcPr/>
                </a:tc>
                <a:tc>
                  <a:txBody>
                    <a:bodyPr/>
                    <a:lstStyle/>
                    <a:p>
                      <a:pPr marL="0" marR="0" lvl="0" indent="0" algn="ctr" rtl="0">
                        <a:lnSpc>
                          <a:spcPct val="115000"/>
                        </a:lnSpc>
                        <a:spcBef>
                          <a:spcPts val="0"/>
                        </a:spcBef>
                        <a:spcAft>
                          <a:spcPts val="0"/>
                        </a:spcAft>
                        <a:buNone/>
                      </a:pPr>
                      <a:r>
                        <a:rPr lang="en-IN" sz="1600" b="1" u="none" strike="noStrike" cap="none">
                          <a:solidFill>
                            <a:srgbClr val="000000"/>
                          </a:solidFill>
                          <a:latin typeface="Arial"/>
                          <a:ea typeface="Arial"/>
                          <a:cs typeface="Arial"/>
                          <a:sym typeface="Arial"/>
                        </a:rPr>
                        <a:t> </a:t>
                      </a:r>
                      <a:r>
                        <a:rPr lang="en-IN" sz="1600" u="none" strike="noStrike" cap="none">
                          <a:solidFill>
                            <a:srgbClr val="000000"/>
                          </a:solidFill>
                          <a:latin typeface="Arial"/>
                          <a:ea typeface="Arial"/>
                          <a:cs typeface="Arial"/>
                          <a:sym typeface="Arial"/>
                        </a:rPr>
                        <a:t>YASHAS C R</a:t>
                      </a:r>
                      <a:endParaRPr sz="1600" b="1" u="none" strike="noStrike" cap="none">
                        <a:solidFill>
                          <a:srgbClr val="000000"/>
                        </a:solidFill>
                        <a:latin typeface="Arial"/>
                        <a:ea typeface="Arial"/>
                        <a:cs typeface="Arial"/>
                        <a:sym typeface="Arial"/>
                      </a:endParaRPr>
                    </a:p>
                  </a:txBody>
                  <a:tcPr marL="6350" marR="6350" marT="0" marB="0" anchor="ctr"/>
                </a:tc>
                <a:tc vMerge="1">
                  <a:txBody>
                    <a:bodyPr/>
                    <a:lstStyle/>
                    <a:p>
                      <a:endParaRPr lang="en-US"/>
                    </a:p>
                  </a:txBody>
                  <a:tcPr/>
                </a:tc>
                <a:tc>
                  <a:txBody>
                    <a:bodyPr/>
                    <a:lstStyle/>
                    <a:p>
                      <a:pPr marL="0" marR="0" lvl="0" indent="0" algn="ctr" rtl="0">
                        <a:lnSpc>
                          <a:spcPct val="115000"/>
                        </a:lnSpc>
                        <a:spcBef>
                          <a:spcPts val="0"/>
                        </a:spcBef>
                        <a:spcAft>
                          <a:spcPts val="0"/>
                        </a:spcAft>
                        <a:buNone/>
                      </a:pPr>
                      <a:r>
                        <a:rPr lang="en-IN" sz="1600" b="1" u="none" strike="noStrike" cap="none">
                          <a:solidFill>
                            <a:srgbClr val="000000"/>
                          </a:solidFill>
                          <a:latin typeface="Arial"/>
                          <a:ea typeface="Arial"/>
                          <a:cs typeface="Arial"/>
                          <a:sym typeface="Arial"/>
                        </a:rPr>
                        <a:t> </a:t>
                      </a:r>
                      <a:r>
                        <a:rPr lang="en-IN" sz="1600" u="none" strike="noStrike" cap="none">
                          <a:solidFill>
                            <a:srgbClr val="000000"/>
                          </a:solidFill>
                          <a:latin typeface="Arial"/>
                          <a:ea typeface="Arial"/>
                          <a:cs typeface="Arial"/>
                          <a:sym typeface="Arial"/>
                        </a:rPr>
                        <a:t>1GA16CS182</a:t>
                      </a:r>
                      <a:endParaRPr sz="1600" b="1" u="none" strike="noStrike" cap="none">
                        <a:solidFill>
                          <a:srgbClr val="000000"/>
                        </a:solidFill>
                        <a:latin typeface="Arial"/>
                        <a:ea typeface="Arial"/>
                        <a:cs typeface="Arial"/>
                        <a:sym typeface="Arial"/>
                      </a:endParaRPr>
                    </a:p>
                  </a:txBody>
                  <a:tcPr marL="6350" marR="6350" marT="0" marB="0" anchor="ctr"/>
                </a:tc>
              </a:tr>
              <a:tr h="449675">
                <a:tc vMerge="1">
                  <a:txBody>
                    <a:bodyPr/>
                    <a:lstStyle/>
                    <a:p>
                      <a:endParaRPr lang="en-US"/>
                    </a:p>
                  </a:txBody>
                  <a:tcPr/>
                </a:tc>
                <a:tc>
                  <a:txBody>
                    <a:bodyPr/>
                    <a:lstStyle/>
                    <a:p>
                      <a:pPr marL="0" marR="0" lvl="0" indent="0" algn="ctr" rtl="0">
                        <a:lnSpc>
                          <a:spcPct val="115000"/>
                        </a:lnSpc>
                        <a:spcBef>
                          <a:spcPts val="0"/>
                        </a:spcBef>
                        <a:spcAft>
                          <a:spcPts val="0"/>
                        </a:spcAft>
                        <a:buNone/>
                      </a:pPr>
                      <a:r>
                        <a:rPr lang="en-IN" sz="1600" b="1" u="none" strike="noStrike" cap="none">
                          <a:solidFill>
                            <a:srgbClr val="000000"/>
                          </a:solidFill>
                          <a:latin typeface="Arial"/>
                          <a:ea typeface="Arial"/>
                          <a:cs typeface="Arial"/>
                          <a:sym typeface="Arial"/>
                        </a:rPr>
                        <a:t> </a:t>
                      </a:r>
                      <a:r>
                        <a:rPr lang="en-IN" sz="1600">
                          <a:solidFill>
                            <a:srgbClr val="000000"/>
                          </a:solidFill>
                          <a:latin typeface="Arial"/>
                          <a:ea typeface="Arial"/>
                          <a:cs typeface="Arial"/>
                          <a:sym typeface="Arial"/>
                        </a:rPr>
                        <a:t>THEJASVEE</a:t>
                      </a:r>
                      <a:r>
                        <a:rPr lang="en-IN" sz="1600" u="none" strike="noStrike" cap="none">
                          <a:solidFill>
                            <a:srgbClr val="000000"/>
                          </a:solidFill>
                          <a:latin typeface="Arial"/>
                          <a:ea typeface="Arial"/>
                          <a:cs typeface="Arial"/>
                          <a:sym typeface="Arial"/>
                        </a:rPr>
                        <a:t> M</a:t>
                      </a:r>
                      <a:endParaRPr sz="1600" b="1" u="none" strike="noStrike" cap="none">
                        <a:solidFill>
                          <a:srgbClr val="000000"/>
                        </a:solidFill>
                        <a:latin typeface="Arial"/>
                        <a:ea typeface="Arial"/>
                        <a:cs typeface="Arial"/>
                        <a:sym typeface="Arial"/>
                      </a:endParaRPr>
                    </a:p>
                  </a:txBody>
                  <a:tcPr marL="6350" marR="6350" marT="0" marB="0" anchor="ctr"/>
                </a:tc>
                <a:tc vMerge="1">
                  <a:txBody>
                    <a:bodyPr/>
                    <a:lstStyle/>
                    <a:p>
                      <a:endParaRPr lang="en-US"/>
                    </a:p>
                  </a:txBody>
                  <a:tcPr/>
                </a:tc>
                <a:tc>
                  <a:txBody>
                    <a:bodyPr/>
                    <a:lstStyle/>
                    <a:p>
                      <a:pPr marL="0" marR="0" lvl="0" indent="0" algn="ctr" rtl="0">
                        <a:lnSpc>
                          <a:spcPct val="115000"/>
                        </a:lnSpc>
                        <a:spcBef>
                          <a:spcPts val="0"/>
                        </a:spcBef>
                        <a:spcAft>
                          <a:spcPts val="0"/>
                        </a:spcAft>
                        <a:buNone/>
                      </a:pPr>
                      <a:r>
                        <a:rPr lang="en-IN" sz="1600" b="1" u="none" strike="noStrike" cap="none">
                          <a:solidFill>
                            <a:srgbClr val="000000"/>
                          </a:solidFill>
                          <a:latin typeface="Arial"/>
                          <a:ea typeface="Arial"/>
                          <a:cs typeface="Arial"/>
                          <a:sym typeface="Arial"/>
                        </a:rPr>
                        <a:t> </a:t>
                      </a:r>
                      <a:r>
                        <a:rPr lang="en-IN" sz="1600" u="none" strike="noStrike" cap="none">
                          <a:solidFill>
                            <a:srgbClr val="000000"/>
                          </a:solidFill>
                          <a:latin typeface="Arial"/>
                          <a:ea typeface="Arial"/>
                          <a:cs typeface="Arial"/>
                          <a:sym typeface="Arial"/>
                        </a:rPr>
                        <a:t>1GA16CS195</a:t>
                      </a:r>
                      <a:endParaRPr sz="1600" b="1" u="none" strike="noStrike" cap="none">
                        <a:solidFill>
                          <a:srgbClr val="000000"/>
                        </a:solidFill>
                        <a:latin typeface="Arial"/>
                        <a:ea typeface="Arial"/>
                        <a:cs typeface="Arial"/>
                        <a:sym typeface="Arial"/>
                      </a:endParaRPr>
                    </a:p>
                  </a:txBody>
                  <a:tcPr marL="6350" marR="6350" marT="0" marB="0" anchor="ctr"/>
                </a:tc>
              </a:tr>
              <a:tr h="449675">
                <a:tc vMerge="1">
                  <a:txBody>
                    <a:bodyPr/>
                    <a:lstStyle/>
                    <a:p>
                      <a:endParaRPr lang="en-US"/>
                    </a:p>
                  </a:txBody>
                  <a:tcPr/>
                </a:tc>
                <a:tc>
                  <a:txBody>
                    <a:bodyPr/>
                    <a:lstStyle/>
                    <a:p>
                      <a:pPr marL="0" marR="0" lvl="0" indent="0" algn="ctr" rtl="0">
                        <a:lnSpc>
                          <a:spcPct val="115000"/>
                        </a:lnSpc>
                        <a:spcBef>
                          <a:spcPts val="0"/>
                        </a:spcBef>
                        <a:spcAft>
                          <a:spcPts val="0"/>
                        </a:spcAft>
                        <a:buNone/>
                      </a:pPr>
                      <a:r>
                        <a:rPr lang="en-IN" sz="1600" b="1" u="none" strike="noStrike" cap="none">
                          <a:solidFill>
                            <a:srgbClr val="000000"/>
                          </a:solidFill>
                          <a:latin typeface="Arial"/>
                          <a:ea typeface="Arial"/>
                          <a:cs typeface="Arial"/>
                          <a:sym typeface="Arial"/>
                        </a:rPr>
                        <a:t> </a:t>
                      </a:r>
                      <a:r>
                        <a:rPr lang="en-IN" sz="1600" u="none" strike="noStrike" cap="none">
                          <a:solidFill>
                            <a:srgbClr val="000000"/>
                          </a:solidFill>
                          <a:latin typeface="Arial"/>
                          <a:ea typeface="Arial"/>
                          <a:cs typeface="Arial"/>
                          <a:sym typeface="Arial"/>
                        </a:rPr>
                        <a:t>SNEHA SURENDRA</a:t>
                      </a:r>
                      <a:endParaRPr sz="1600" b="1" u="none" strike="noStrike" cap="none">
                        <a:solidFill>
                          <a:srgbClr val="000000"/>
                        </a:solidFill>
                        <a:latin typeface="Arial"/>
                        <a:ea typeface="Arial"/>
                        <a:cs typeface="Arial"/>
                        <a:sym typeface="Arial"/>
                      </a:endParaRPr>
                    </a:p>
                  </a:txBody>
                  <a:tcPr marL="6350" marR="6350" marT="0" marB="0" anchor="ctr"/>
                </a:tc>
                <a:tc vMerge="1">
                  <a:txBody>
                    <a:bodyPr/>
                    <a:lstStyle/>
                    <a:p>
                      <a:endParaRPr lang="en-US"/>
                    </a:p>
                  </a:txBody>
                  <a:tcPr/>
                </a:tc>
                <a:tc>
                  <a:txBody>
                    <a:bodyPr/>
                    <a:lstStyle/>
                    <a:p>
                      <a:pPr marL="0" marR="0" lvl="0" indent="0" algn="ctr" rtl="0">
                        <a:lnSpc>
                          <a:spcPct val="115000"/>
                        </a:lnSpc>
                        <a:spcBef>
                          <a:spcPts val="0"/>
                        </a:spcBef>
                        <a:spcAft>
                          <a:spcPts val="0"/>
                        </a:spcAft>
                        <a:buNone/>
                      </a:pPr>
                      <a:r>
                        <a:rPr lang="en-IN" sz="1600" b="1" u="none" strike="noStrike" cap="none">
                          <a:solidFill>
                            <a:srgbClr val="000000"/>
                          </a:solidFill>
                          <a:latin typeface="Arial"/>
                          <a:ea typeface="Arial"/>
                          <a:cs typeface="Arial"/>
                          <a:sym typeface="Arial"/>
                        </a:rPr>
                        <a:t> </a:t>
                      </a:r>
                      <a:r>
                        <a:rPr lang="en-IN" sz="1600" u="none" strike="noStrike" cap="none">
                          <a:solidFill>
                            <a:srgbClr val="000000"/>
                          </a:solidFill>
                          <a:latin typeface="Arial"/>
                          <a:ea typeface="Arial"/>
                          <a:cs typeface="Arial"/>
                          <a:sym typeface="Arial"/>
                        </a:rPr>
                        <a:t>1GA16CS198</a:t>
                      </a:r>
                      <a:endParaRPr sz="1600" b="1" u="none" strike="noStrike" cap="none">
                        <a:solidFill>
                          <a:srgbClr val="000000"/>
                        </a:solidFill>
                        <a:latin typeface="Arial"/>
                        <a:ea typeface="Arial"/>
                        <a:cs typeface="Arial"/>
                        <a:sym typeface="Arial"/>
                      </a:endParaRPr>
                    </a:p>
                  </a:txBody>
                  <a:tcPr marL="6350" marR="6350" marT="0" marB="0" anchor="ctr"/>
                </a:tc>
              </a:tr>
              <a:tr h="651400">
                <a:tc>
                  <a:txBody>
                    <a:bodyPr/>
                    <a:lstStyle/>
                    <a:p>
                      <a:pPr marL="0" marR="0" lvl="0" indent="0" algn="ctr" rtl="0">
                        <a:lnSpc>
                          <a:spcPct val="150000"/>
                        </a:lnSpc>
                        <a:spcBef>
                          <a:spcPts val="0"/>
                        </a:spcBef>
                        <a:spcAft>
                          <a:spcPts val="0"/>
                        </a:spcAft>
                        <a:buNone/>
                      </a:pPr>
                      <a:r>
                        <a:rPr lang="en-IN" sz="1600" b="1" u="none" strike="noStrike" cap="none">
                          <a:solidFill>
                            <a:srgbClr val="000000"/>
                          </a:solidFill>
                          <a:latin typeface="Arial"/>
                          <a:ea typeface="Arial"/>
                          <a:cs typeface="Arial"/>
                          <a:sym typeface="Arial"/>
                        </a:rPr>
                        <a:t>Domain</a:t>
                      </a:r>
                      <a:endParaRPr sz="1600" b="1" u="none" strike="noStrike" cap="none">
                        <a:solidFill>
                          <a:srgbClr val="000000"/>
                        </a:solidFill>
                        <a:latin typeface="Arial"/>
                        <a:ea typeface="Arial"/>
                        <a:cs typeface="Arial"/>
                        <a:sym typeface="Arial"/>
                      </a:endParaRPr>
                    </a:p>
                  </a:txBody>
                  <a:tcPr marL="6350" marR="6350" marT="0" marB="0" anchor="ctr"/>
                </a:tc>
                <a:tc>
                  <a:txBody>
                    <a:bodyPr/>
                    <a:lstStyle/>
                    <a:p>
                      <a:pPr marL="0" marR="0" lvl="0" indent="0" algn="ctr" rtl="0">
                        <a:lnSpc>
                          <a:spcPct val="150000"/>
                        </a:lnSpc>
                        <a:spcBef>
                          <a:spcPts val="0"/>
                        </a:spcBef>
                        <a:spcAft>
                          <a:spcPts val="0"/>
                        </a:spcAft>
                        <a:buNone/>
                      </a:pPr>
                      <a:r>
                        <a:rPr lang="en-IN" sz="1600" b="1" u="none" strike="noStrike" cap="none">
                          <a:solidFill>
                            <a:srgbClr val="000000"/>
                          </a:solidFill>
                          <a:latin typeface="Arial"/>
                          <a:ea typeface="Arial"/>
                          <a:cs typeface="Arial"/>
                          <a:sym typeface="Arial"/>
                        </a:rPr>
                        <a:t> </a:t>
                      </a:r>
                      <a:r>
                        <a:rPr lang="en-IN" sz="1600" u="none" strike="noStrike" cap="none">
                          <a:solidFill>
                            <a:srgbClr val="000000"/>
                          </a:solidFill>
                          <a:latin typeface="Arial"/>
                          <a:ea typeface="Arial"/>
                          <a:cs typeface="Arial"/>
                          <a:sym typeface="Arial"/>
                        </a:rPr>
                        <a:t>DEEP LEARNING</a:t>
                      </a:r>
                      <a:endParaRPr sz="1600" b="1" u="none" strike="noStrike" cap="none">
                        <a:solidFill>
                          <a:srgbClr val="000000"/>
                        </a:solidFill>
                        <a:latin typeface="Arial"/>
                        <a:ea typeface="Arial"/>
                        <a:cs typeface="Arial"/>
                        <a:sym typeface="Arial"/>
                      </a:endParaRPr>
                    </a:p>
                  </a:txBody>
                  <a:tcPr marL="6350" marR="6350" marT="0" marB="0" anchor="ctr"/>
                </a:tc>
                <a:tc>
                  <a:txBody>
                    <a:bodyPr/>
                    <a:lstStyle/>
                    <a:p>
                      <a:pPr marL="0" marR="0" lvl="0" indent="0" algn="ctr" rtl="0">
                        <a:lnSpc>
                          <a:spcPct val="150000"/>
                        </a:lnSpc>
                        <a:spcBef>
                          <a:spcPts val="0"/>
                        </a:spcBef>
                        <a:spcAft>
                          <a:spcPts val="0"/>
                        </a:spcAft>
                        <a:buNone/>
                      </a:pPr>
                      <a:r>
                        <a:rPr lang="en-IN" sz="1600" b="1" u="none" strike="noStrike" cap="none">
                          <a:solidFill>
                            <a:srgbClr val="000000"/>
                          </a:solidFill>
                          <a:latin typeface="Arial"/>
                          <a:ea typeface="Arial"/>
                          <a:cs typeface="Arial"/>
                          <a:sym typeface="Arial"/>
                        </a:rPr>
                        <a:t>Group No:</a:t>
                      </a:r>
                      <a:endParaRPr sz="1600" b="1" u="none" strike="noStrike" cap="none">
                        <a:solidFill>
                          <a:srgbClr val="000000"/>
                        </a:solidFill>
                        <a:latin typeface="Arial"/>
                        <a:ea typeface="Arial"/>
                        <a:cs typeface="Arial"/>
                        <a:sym typeface="Arial"/>
                      </a:endParaRPr>
                    </a:p>
                  </a:txBody>
                  <a:tcPr marL="6350" marR="6350" marT="0" marB="0" anchor="ctr"/>
                </a:tc>
                <a:tc>
                  <a:txBody>
                    <a:bodyPr/>
                    <a:lstStyle/>
                    <a:p>
                      <a:pPr marL="0" marR="0" lvl="0" indent="0" algn="ctr" rtl="0">
                        <a:lnSpc>
                          <a:spcPct val="150000"/>
                        </a:lnSpc>
                        <a:spcBef>
                          <a:spcPts val="0"/>
                        </a:spcBef>
                        <a:spcAft>
                          <a:spcPts val="0"/>
                        </a:spcAft>
                        <a:buNone/>
                      </a:pPr>
                      <a:r>
                        <a:rPr lang="en-IN" sz="1600" b="1" u="none" strike="noStrike" cap="none">
                          <a:solidFill>
                            <a:srgbClr val="000000"/>
                          </a:solidFill>
                          <a:latin typeface="Arial"/>
                          <a:ea typeface="Arial"/>
                          <a:cs typeface="Arial"/>
                          <a:sym typeface="Arial"/>
                        </a:rPr>
                        <a:t> </a:t>
                      </a:r>
                      <a:r>
                        <a:rPr lang="en-IN" sz="1600" u="none" strike="noStrike" cap="none">
                          <a:solidFill>
                            <a:srgbClr val="000000"/>
                          </a:solidFill>
                          <a:latin typeface="Arial"/>
                          <a:ea typeface="Arial"/>
                          <a:cs typeface="Arial"/>
                          <a:sym typeface="Arial"/>
                        </a:rPr>
                        <a:t>53</a:t>
                      </a:r>
                      <a:endParaRPr sz="1600" u="none" strike="noStrike" cap="none">
                        <a:solidFill>
                          <a:srgbClr val="000000"/>
                        </a:solidFill>
                        <a:latin typeface="Arial"/>
                        <a:ea typeface="Arial"/>
                        <a:cs typeface="Arial"/>
                        <a:sym typeface="Arial"/>
                      </a:endParaRPr>
                    </a:p>
                  </a:txBody>
                  <a:tcPr marL="6350" marR="6350" marT="0" marB="0" anchor="ctr"/>
                </a:tc>
              </a:tr>
              <a:tr h="651400">
                <a:tc>
                  <a:txBody>
                    <a:bodyPr/>
                    <a:lstStyle/>
                    <a:p>
                      <a:pPr marL="0" marR="0" lvl="0" indent="0" algn="ctr" rtl="0">
                        <a:lnSpc>
                          <a:spcPct val="150000"/>
                        </a:lnSpc>
                        <a:spcBef>
                          <a:spcPts val="0"/>
                        </a:spcBef>
                        <a:spcAft>
                          <a:spcPts val="0"/>
                        </a:spcAft>
                        <a:buNone/>
                      </a:pPr>
                      <a:r>
                        <a:rPr lang="en-IN" sz="1600" b="1" u="none" strike="noStrike" cap="none">
                          <a:solidFill>
                            <a:srgbClr val="000000"/>
                          </a:solidFill>
                          <a:latin typeface="Arial"/>
                          <a:ea typeface="Arial"/>
                          <a:cs typeface="Arial"/>
                          <a:sym typeface="Arial"/>
                        </a:rPr>
                        <a:t>Project Title</a:t>
                      </a:r>
                      <a:endParaRPr sz="1600" b="1" u="none" strike="noStrike" cap="none">
                        <a:solidFill>
                          <a:srgbClr val="000000"/>
                        </a:solidFill>
                        <a:latin typeface="Arial"/>
                        <a:ea typeface="Arial"/>
                        <a:cs typeface="Arial"/>
                        <a:sym typeface="Arial"/>
                      </a:endParaRPr>
                    </a:p>
                  </a:txBody>
                  <a:tcPr marL="6350" marR="6350" marT="0" marB="0" anchor="ctr"/>
                </a:tc>
                <a:tc gridSpan="3">
                  <a:txBody>
                    <a:bodyPr/>
                    <a:lstStyle/>
                    <a:p>
                      <a:pPr marL="0" marR="0" lvl="0" indent="0" algn="ctr" rtl="0">
                        <a:lnSpc>
                          <a:spcPct val="150000"/>
                        </a:lnSpc>
                        <a:spcBef>
                          <a:spcPts val="0"/>
                        </a:spcBef>
                        <a:spcAft>
                          <a:spcPts val="0"/>
                        </a:spcAft>
                        <a:buNone/>
                      </a:pPr>
                      <a:r>
                        <a:rPr lang="en-IN" sz="1600" b="1" u="none" strike="noStrike" cap="none">
                          <a:solidFill>
                            <a:srgbClr val="000000"/>
                          </a:solidFill>
                          <a:latin typeface="Arial"/>
                          <a:ea typeface="Arial"/>
                          <a:cs typeface="Arial"/>
                          <a:sym typeface="Arial"/>
                        </a:rPr>
                        <a:t>“</a:t>
                      </a:r>
                      <a:r>
                        <a:rPr lang="en-IN" sz="1600" u="none" strike="noStrike" cap="none">
                          <a:solidFill>
                            <a:srgbClr val="000000"/>
                          </a:solidFill>
                          <a:latin typeface="Arial"/>
                          <a:ea typeface="Arial"/>
                          <a:cs typeface="Arial"/>
                          <a:sym typeface="Arial"/>
                        </a:rPr>
                        <a:t>EXPERT SYSTEMS FOR DIFFERENTIAL DIAGNOSIS USING DEEP LEARNING </a:t>
                      </a:r>
                      <a:r>
                        <a:rPr lang="en-IN" sz="1600" b="1" u="none" strike="noStrike" cap="none">
                          <a:solidFill>
                            <a:srgbClr val="000000"/>
                          </a:solidFill>
                          <a:latin typeface="Arial"/>
                          <a:ea typeface="Arial"/>
                          <a:cs typeface="Arial"/>
                          <a:sym typeface="Arial"/>
                        </a:rPr>
                        <a:t>”</a:t>
                      </a:r>
                      <a:endParaRPr sz="1600" b="1" u="none" strike="noStrike" cap="none">
                        <a:solidFill>
                          <a:srgbClr val="000000"/>
                        </a:solidFill>
                        <a:latin typeface="Arial"/>
                        <a:ea typeface="Arial"/>
                        <a:cs typeface="Arial"/>
                        <a:sym typeface="Arial"/>
                      </a:endParaRPr>
                    </a:p>
                  </a:txBody>
                  <a:tcPr marL="6350" marR="6350" marT="0" marB="0" anchor="ctr"/>
                </a:tc>
                <a:tc hMerge="1">
                  <a:txBody>
                    <a:bodyPr/>
                    <a:lstStyle/>
                    <a:p>
                      <a:endParaRPr lang="en-US"/>
                    </a:p>
                  </a:txBody>
                  <a:tcPr/>
                </a:tc>
                <a:tc hMerge="1">
                  <a:txBody>
                    <a:bodyPr/>
                    <a:lstStyle/>
                    <a:p>
                      <a:endParaRPr lang="en-US"/>
                    </a:p>
                  </a:txBody>
                  <a:tcPr/>
                </a:tc>
              </a:tr>
              <a:tr h="558725">
                <a:tc>
                  <a:txBody>
                    <a:bodyPr/>
                    <a:lstStyle/>
                    <a:p>
                      <a:pPr marL="0" marR="0" lvl="0" indent="0" algn="ctr" rtl="0">
                        <a:lnSpc>
                          <a:spcPct val="150000"/>
                        </a:lnSpc>
                        <a:spcBef>
                          <a:spcPts val="0"/>
                        </a:spcBef>
                        <a:spcAft>
                          <a:spcPts val="0"/>
                        </a:spcAft>
                        <a:buNone/>
                      </a:pPr>
                      <a:r>
                        <a:rPr lang="en-IN" sz="1600" b="1" u="none" strike="noStrike" cap="none">
                          <a:solidFill>
                            <a:srgbClr val="000000"/>
                          </a:solidFill>
                          <a:latin typeface="Arial"/>
                          <a:ea typeface="Arial"/>
                          <a:cs typeface="Arial"/>
                          <a:sym typeface="Arial"/>
                        </a:rPr>
                        <a:t>Under taken at</a:t>
                      </a:r>
                      <a:endParaRPr sz="1600" b="1" u="none" strike="noStrike" cap="none">
                        <a:solidFill>
                          <a:srgbClr val="000000"/>
                        </a:solidFill>
                        <a:latin typeface="Arial"/>
                        <a:ea typeface="Arial"/>
                        <a:cs typeface="Arial"/>
                        <a:sym typeface="Arial"/>
                      </a:endParaRPr>
                    </a:p>
                  </a:txBody>
                  <a:tcPr marL="6350" marR="6350" marT="0" marB="0" anchor="ctr"/>
                </a:tc>
                <a:tc gridSpan="3">
                  <a:txBody>
                    <a:bodyPr/>
                    <a:lstStyle/>
                    <a:p>
                      <a:pPr marL="0" marR="3175" lvl="0" indent="0" algn="ctr" rtl="0">
                        <a:lnSpc>
                          <a:spcPct val="150000"/>
                        </a:lnSpc>
                        <a:spcBef>
                          <a:spcPts val="0"/>
                        </a:spcBef>
                        <a:spcAft>
                          <a:spcPts val="0"/>
                        </a:spcAft>
                        <a:buNone/>
                      </a:pPr>
                      <a:r>
                        <a:rPr lang="en-IN" sz="1600" b="1" u="none" strike="noStrike" cap="none">
                          <a:solidFill>
                            <a:srgbClr val="000000"/>
                          </a:solidFill>
                          <a:latin typeface="Arial"/>
                          <a:ea typeface="Arial"/>
                          <a:cs typeface="Arial"/>
                          <a:sym typeface="Arial"/>
                        </a:rPr>
                        <a:t> </a:t>
                      </a:r>
                      <a:r>
                        <a:rPr lang="en-IN" sz="1600" u="none" strike="noStrike" cap="none">
                          <a:solidFill>
                            <a:srgbClr val="000000"/>
                          </a:solidFill>
                          <a:latin typeface="Arial"/>
                          <a:ea typeface="Arial"/>
                          <a:cs typeface="Arial"/>
                          <a:sym typeface="Arial"/>
                        </a:rPr>
                        <a:t>GLOBAL ACADEMY OF TECHNOLOGY</a:t>
                      </a:r>
                      <a:endParaRPr sz="1600" b="1" u="none" strike="noStrike" cap="none">
                        <a:solidFill>
                          <a:srgbClr val="000000"/>
                        </a:solidFill>
                        <a:latin typeface="Arial"/>
                        <a:ea typeface="Arial"/>
                        <a:cs typeface="Arial"/>
                        <a:sym typeface="Arial"/>
                      </a:endParaRPr>
                    </a:p>
                  </a:txBody>
                  <a:tcPr marL="6350" marR="6350" marT="0" marB="0" anchor="ctr"/>
                </a:tc>
                <a:tc hMerge="1">
                  <a:txBody>
                    <a:bodyPr/>
                    <a:lstStyle/>
                    <a:p>
                      <a:endParaRPr lang="en-US"/>
                    </a:p>
                  </a:txBody>
                  <a:tcPr/>
                </a:tc>
                <a:tc hMerge="1">
                  <a:txBody>
                    <a:bodyPr/>
                    <a:lstStyle/>
                    <a:p>
                      <a:endParaRPr lang="en-US"/>
                    </a:p>
                  </a:txBody>
                  <a:tcPr/>
                </a:tc>
              </a:tr>
              <a:tr h="558725">
                <a:tc>
                  <a:txBody>
                    <a:bodyPr/>
                    <a:lstStyle/>
                    <a:p>
                      <a:pPr marL="0" marR="0" lvl="0" indent="0" algn="ctr" rtl="0">
                        <a:lnSpc>
                          <a:spcPct val="150000"/>
                        </a:lnSpc>
                        <a:spcBef>
                          <a:spcPts val="0"/>
                        </a:spcBef>
                        <a:spcAft>
                          <a:spcPts val="0"/>
                        </a:spcAft>
                        <a:buNone/>
                      </a:pPr>
                      <a:r>
                        <a:rPr lang="en-IN" sz="1600" b="1" u="none" strike="noStrike" cap="none">
                          <a:solidFill>
                            <a:srgbClr val="000000"/>
                          </a:solidFill>
                          <a:latin typeface="Arial"/>
                          <a:ea typeface="Arial"/>
                          <a:cs typeface="Arial"/>
                          <a:sym typeface="Arial"/>
                        </a:rPr>
                        <a:t>Guide Name</a:t>
                      </a:r>
                      <a:endParaRPr sz="1600" b="1" u="none" strike="noStrike" cap="none">
                        <a:solidFill>
                          <a:srgbClr val="000000"/>
                        </a:solidFill>
                        <a:latin typeface="Arial"/>
                        <a:ea typeface="Arial"/>
                        <a:cs typeface="Arial"/>
                        <a:sym typeface="Arial"/>
                      </a:endParaRPr>
                    </a:p>
                  </a:txBody>
                  <a:tcPr marL="6350" marR="6350" marT="0" marB="0" anchor="ctr"/>
                </a:tc>
                <a:tc gridSpan="3">
                  <a:txBody>
                    <a:bodyPr/>
                    <a:lstStyle/>
                    <a:p>
                      <a:pPr marL="0" marR="3175" lvl="0" indent="0" algn="ctr" rtl="0">
                        <a:lnSpc>
                          <a:spcPct val="150000"/>
                        </a:lnSpc>
                        <a:spcBef>
                          <a:spcPts val="0"/>
                        </a:spcBef>
                        <a:spcAft>
                          <a:spcPts val="0"/>
                        </a:spcAft>
                        <a:buNone/>
                      </a:pPr>
                      <a:r>
                        <a:rPr lang="en-IN" sz="1600" b="1" u="none" strike="noStrike" cap="none">
                          <a:solidFill>
                            <a:srgbClr val="000000"/>
                          </a:solidFill>
                          <a:latin typeface="Arial"/>
                          <a:ea typeface="Arial"/>
                          <a:cs typeface="Arial"/>
                          <a:sym typeface="Arial"/>
                        </a:rPr>
                        <a:t> </a:t>
                      </a:r>
                      <a:r>
                        <a:rPr lang="en-IN" sz="1600" u="none" strike="noStrike" cap="none">
                          <a:solidFill>
                            <a:srgbClr val="000000"/>
                          </a:solidFill>
                          <a:latin typeface="Arial"/>
                          <a:ea typeface="Arial"/>
                          <a:cs typeface="Arial"/>
                          <a:sym typeface="Arial"/>
                        </a:rPr>
                        <a:t>JYOTHI R</a:t>
                      </a:r>
                      <a:endParaRPr sz="1600" b="1" u="none" strike="noStrike" cap="none">
                        <a:solidFill>
                          <a:srgbClr val="000000"/>
                        </a:solidFill>
                        <a:latin typeface="Arial"/>
                        <a:ea typeface="Arial"/>
                        <a:cs typeface="Arial"/>
                        <a:sym typeface="Arial"/>
                      </a:endParaRPr>
                    </a:p>
                  </a:txBody>
                  <a:tcPr marL="6350" marR="6350" marT="0" marB="0" anchor="ctr"/>
                </a:tc>
                <a:tc hMerge="1">
                  <a:txBody>
                    <a:bodyPr/>
                    <a:lstStyle/>
                    <a:p>
                      <a:endParaRPr lang="en-US"/>
                    </a:p>
                  </a:txBody>
                  <a:tcPr/>
                </a:tc>
                <a:tc hMerge="1">
                  <a:txBody>
                    <a:bodyPr/>
                    <a:lstStyle/>
                    <a:p>
                      <a:endParaRPr lang="en-US"/>
                    </a:p>
                  </a:txBody>
                  <a:tcPr/>
                </a:tc>
              </a:tr>
            </a:tbl>
          </a:graphicData>
        </a:graphic>
      </p:graphicFrame>
      <p:pic>
        <p:nvPicPr>
          <p:cNvPr id="78" name="Google Shape;78;p15"/>
          <p:cNvPicPr preferRelativeResize="0"/>
          <p:nvPr/>
        </p:nvPicPr>
        <p:blipFill rotWithShape="1">
          <a:blip r:embed="rId4">
            <a:alphaModFix/>
          </a:blip>
          <a:srcRect/>
          <a:stretch/>
        </p:blipFill>
        <p:spPr>
          <a:xfrm>
            <a:off x="10777885" y="381000"/>
            <a:ext cx="633670" cy="72728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txBox="1">
            <a:spLocks noGrp="1"/>
          </p:cNvSpPr>
          <p:nvPr>
            <p:ph type="ftr" idx="11"/>
          </p:nvPr>
        </p:nvSpPr>
        <p:spPr>
          <a:xfrm>
            <a:off x="838200" y="6356350"/>
            <a:ext cx="7315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IN">
                <a:solidFill>
                  <a:schemeClr val="dk1"/>
                </a:solidFill>
              </a:rPr>
              <a:t>Dept. of CSE, GAT 								2019-20</a:t>
            </a:r>
            <a:endParaRPr>
              <a:solidFill>
                <a:schemeClr val="dk1"/>
              </a:solidFill>
            </a:endParaRPr>
          </a:p>
        </p:txBody>
      </p:sp>
      <p:sp>
        <p:nvSpPr>
          <p:cNvPr id="167" name="Google Shape;167;p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300">
                <a:solidFill>
                  <a:schemeClr val="lt2"/>
                </a:solidFill>
              </a:rPr>
              <a:t>10</a:t>
            </a:fld>
            <a:endParaRPr sz="1300">
              <a:solidFill>
                <a:schemeClr val="lt2"/>
              </a:solidFill>
            </a:endParaRPr>
          </a:p>
        </p:txBody>
      </p:sp>
      <p:sp>
        <p:nvSpPr>
          <p:cNvPr id="168" name="Google Shape;168;p24"/>
          <p:cNvSpPr txBox="1">
            <a:spLocks noGrp="1"/>
          </p:cNvSpPr>
          <p:nvPr>
            <p:ph type="body" idx="1"/>
          </p:nvPr>
        </p:nvSpPr>
        <p:spPr>
          <a:xfrm>
            <a:off x="838200" y="844141"/>
            <a:ext cx="10515600" cy="20148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2400"/>
              <a:buNone/>
            </a:pPr>
            <a:r>
              <a:rPr lang="en-IN" sz="2400" u="sng">
                <a:solidFill>
                  <a:srgbClr val="FFFFFF"/>
                </a:solidFill>
              </a:rPr>
              <a:t>Description</a:t>
            </a:r>
            <a:r>
              <a:rPr lang="en-IN" sz="2400">
                <a:solidFill>
                  <a:srgbClr val="FFFFFF"/>
                </a:solidFill>
              </a:rPr>
              <a:t>:</a:t>
            </a:r>
            <a:endParaRPr>
              <a:solidFill>
                <a:srgbClr val="FFFFFF"/>
              </a:solidFill>
            </a:endParaRPr>
          </a:p>
          <a:p>
            <a:pPr marL="228600" lvl="0" indent="-228600" algn="just" rtl="0">
              <a:lnSpc>
                <a:spcPct val="90000"/>
              </a:lnSpc>
              <a:spcBef>
                <a:spcPts val="600"/>
              </a:spcBef>
              <a:spcAft>
                <a:spcPts val="0"/>
              </a:spcAft>
              <a:buClr>
                <a:srgbClr val="FFFFFF"/>
              </a:buClr>
              <a:buSzPts val="2000"/>
              <a:buChar char="•"/>
            </a:pPr>
            <a:r>
              <a:rPr lang="en-IN" sz="2000">
                <a:solidFill>
                  <a:srgbClr val="FFFFFF"/>
                </a:solidFill>
              </a:rPr>
              <a:t>The main objective is to design a medical diagnosis software using Machine Learning algorithms.</a:t>
            </a:r>
            <a:endParaRPr sz="2000">
              <a:solidFill>
                <a:srgbClr val="FFFFFF"/>
              </a:solidFill>
            </a:endParaRPr>
          </a:p>
          <a:p>
            <a:pPr marL="228600" lvl="0" indent="-228600" algn="just" rtl="0">
              <a:lnSpc>
                <a:spcPct val="90000"/>
              </a:lnSpc>
              <a:spcBef>
                <a:spcPts val="600"/>
              </a:spcBef>
              <a:spcAft>
                <a:spcPts val="0"/>
              </a:spcAft>
              <a:buClr>
                <a:srgbClr val="FFFFFF"/>
              </a:buClr>
              <a:buSzPts val="2000"/>
              <a:buChar char="•"/>
            </a:pPr>
            <a:r>
              <a:rPr lang="en-IN" sz="2000">
                <a:solidFill>
                  <a:srgbClr val="FFFFFF"/>
                </a:solidFill>
              </a:rPr>
              <a:t>The algorithms used are Support Vector Machine, Naïve Bayesian, Random Forest etc.</a:t>
            </a:r>
            <a:endParaRPr sz="2000">
              <a:solidFill>
                <a:srgbClr val="FFFFFF"/>
              </a:solidFill>
            </a:endParaRPr>
          </a:p>
        </p:txBody>
      </p:sp>
      <p:sp>
        <p:nvSpPr>
          <p:cNvPr id="169" name="Google Shape;169;p24"/>
          <p:cNvSpPr txBox="1">
            <a:spLocks noGrp="1"/>
          </p:cNvSpPr>
          <p:nvPr>
            <p:ph type="title"/>
          </p:nvPr>
        </p:nvSpPr>
        <p:spPr>
          <a:xfrm>
            <a:off x="838200" y="0"/>
            <a:ext cx="11223000" cy="657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520"/>
              <a:buFont typeface="Calibri"/>
              <a:buNone/>
            </a:pPr>
            <a:r>
              <a:rPr lang="en-IN" sz="2400" b="1"/>
              <a:t>Paper 4:- “A Study on Machine Learning algorithm in medical diagnosis”</a:t>
            </a:r>
            <a:endParaRPr sz="2400" b="1"/>
          </a:p>
        </p:txBody>
      </p:sp>
      <p:sp>
        <p:nvSpPr>
          <p:cNvPr id="170" name="Google Shape;170;p24"/>
          <p:cNvSpPr txBox="1"/>
          <p:nvPr/>
        </p:nvSpPr>
        <p:spPr>
          <a:xfrm>
            <a:off x="838200" y="2499414"/>
            <a:ext cx="10515600" cy="20148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400"/>
              <a:buFont typeface="Arial"/>
              <a:buNone/>
            </a:pPr>
            <a:r>
              <a:rPr lang="en-IN" sz="2400" i="0" u="sng" strike="noStrike" cap="none">
                <a:solidFill>
                  <a:schemeClr val="dk1"/>
                </a:solidFill>
              </a:rPr>
              <a:t>Advantages</a:t>
            </a:r>
            <a:r>
              <a:rPr lang="en-IN" sz="2400" i="0" strike="noStrike" cap="none">
                <a:solidFill>
                  <a:schemeClr val="dk1"/>
                </a:solidFill>
              </a:rPr>
              <a:t>:</a:t>
            </a:r>
            <a:endParaRPr sz="1800" i="0" strike="noStrike" cap="none">
              <a:solidFill>
                <a:schemeClr val="dk1"/>
              </a:solidFill>
            </a:endParaRPr>
          </a:p>
          <a:p>
            <a:pPr marL="228600" marR="0" lvl="0" indent="-228600" algn="just" rtl="0">
              <a:lnSpc>
                <a:spcPct val="90000"/>
              </a:lnSpc>
              <a:spcBef>
                <a:spcPts val="600"/>
              </a:spcBef>
              <a:spcAft>
                <a:spcPts val="0"/>
              </a:spcAft>
              <a:buClr>
                <a:schemeClr val="dk1"/>
              </a:buClr>
              <a:buSzPts val="2000"/>
              <a:buChar char="•"/>
            </a:pPr>
            <a:r>
              <a:rPr lang="en-IN" sz="2000" i="0" u="none" strike="noStrike" cap="none">
                <a:solidFill>
                  <a:schemeClr val="dk1"/>
                </a:solidFill>
              </a:rPr>
              <a:t>The paper covers the ML algorithms used for several diseases such as diabetes, liver failure, autism identification, heart problems, etc.</a:t>
            </a:r>
            <a:endParaRPr sz="2000" i="0" u="none" strike="noStrike" cap="none">
              <a:solidFill>
                <a:schemeClr val="dk1"/>
              </a:solidFill>
            </a:endParaRPr>
          </a:p>
          <a:p>
            <a:pPr marL="228600" marR="0" lvl="0" indent="-228600" algn="just" rtl="0">
              <a:lnSpc>
                <a:spcPct val="90000"/>
              </a:lnSpc>
              <a:spcBef>
                <a:spcPts val="600"/>
              </a:spcBef>
              <a:spcAft>
                <a:spcPts val="0"/>
              </a:spcAft>
              <a:buClr>
                <a:schemeClr val="dk1"/>
              </a:buClr>
              <a:buSzPts val="2000"/>
              <a:buChar char="•"/>
            </a:pPr>
            <a:r>
              <a:rPr lang="en-IN" sz="2000" i="0" u="none" strike="noStrike" cap="none">
                <a:solidFill>
                  <a:schemeClr val="dk1"/>
                </a:solidFill>
              </a:rPr>
              <a:t>It is completely data driven and have the capability of examining the large amount of data. </a:t>
            </a:r>
            <a:endParaRPr sz="2000" i="0" u="none" strike="noStrike" cap="none">
              <a:solidFill>
                <a:schemeClr val="dk1"/>
              </a:solidFill>
            </a:endParaRPr>
          </a:p>
          <a:p>
            <a:pPr marL="228600" marR="0" lvl="0" indent="-228600" algn="just" rtl="0">
              <a:lnSpc>
                <a:spcPct val="90000"/>
              </a:lnSpc>
              <a:spcBef>
                <a:spcPts val="600"/>
              </a:spcBef>
              <a:spcAft>
                <a:spcPts val="0"/>
              </a:spcAft>
              <a:buClr>
                <a:schemeClr val="dk1"/>
              </a:buClr>
              <a:buSzPts val="2000"/>
              <a:buChar char="•"/>
            </a:pPr>
            <a:r>
              <a:rPr lang="en-IN" sz="2000" i="0" u="none" strike="noStrike" cap="none">
                <a:solidFill>
                  <a:schemeClr val="dk1"/>
                </a:solidFill>
              </a:rPr>
              <a:t>These algorithms are more accurate and does not prone to errors. </a:t>
            </a:r>
            <a:endParaRPr sz="2000" i="0" u="none" strike="noStrike" cap="none">
              <a:solidFill>
                <a:schemeClr val="dk1"/>
              </a:solidFill>
            </a:endParaRPr>
          </a:p>
        </p:txBody>
      </p:sp>
      <p:sp>
        <p:nvSpPr>
          <p:cNvPr id="171" name="Google Shape;171;p24"/>
          <p:cNvSpPr txBox="1"/>
          <p:nvPr/>
        </p:nvSpPr>
        <p:spPr>
          <a:xfrm>
            <a:off x="838200" y="4618052"/>
            <a:ext cx="10515600" cy="20148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400"/>
              <a:buFont typeface="Arial"/>
              <a:buNone/>
            </a:pPr>
            <a:r>
              <a:rPr lang="en-IN" sz="2400" i="0" u="sng" strike="noStrike" cap="none">
                <a:solidFill>
                  <a:schemeClr val="dk1"/>
                </a:solidFill>
              </a:rPr>
              <a:t>Disadvantage</a:t>
            </a:r>
            <a:r>
              <a:rPr lang="en-IN" sz="2400" i="0" strike="noStrike" cap="none">
                <a:solidFill>
                  <a:schemeClr val="dk1"/>
                </a:solidFill>
              </a:rPr>
              <a:t>:</a:t>
            </a:r>
            <a:r>
              <a:rPr lang="en-IN" sz="2400" i="0" u="sng" strike="noStrike" cap="none">
                <a:solidFill>
                  <a:schemeClr val="dk1"/>
                </a:solidFill>
              </a:rPr>
              <a:t> </a:t>
            </a:r>
            <a:endParaRPr sz="1800" i="0" u="sng" strike="noStrike" cap="none">
              <a:solidFill>
                <a:schemeClr val="dk1"/>
              </a:solidFill>
            </a:endParaRPr>
          </a:p>
          <a:p>
            <a:pPr marL="228600" marR="0" lvl="0" indent="-228600" algn="just" rtl="0">
              <a:lnSpc>
                <a:spcPct val="90000"/>
              </a:lnSpc>
              <a:spcBef>
                <a:spcPts val="600"/>
              </a:spcBef>
              <a:spcAft>
                <a:spcPts val="0"/>
              </a:spcAft>
              <a:buClr>
                <a:schemeClr val="dk1"/>
              </a:buClr>
              <a:buSzPts val="2000"/>
              <a:buChar char="•"/>
            </a:pPr>
            <a:r>
              <a:rPr lang="en-IN" sz="2000" i="0" u="none" strike="noStrike" cap="none">
                <a:solidFill>
                  <a:schemeClr val="dk1"/>
                </a:solidFill>
              </a:rPr>
              <a:t>The statistical models cannot handle categorical data with missing values and large data points. </a:t>
            </a:r>
            <a:endParaRPr sz="2000" i="0" u="none" strike="noStrike" cap="none">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ftr" idx="11"/>
          </p:nvPr>
        </p:nvSpPr>
        <p:spPr>
          <a:xfrm>
            <a:off x="838200" y="6356350"/>
            <a:ext cx="7315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IN">
                <a:solidFill>
                  <a:schemeClr val="dk1"/>
                </a:solidFill>
              </a:rPr>
              <a:t>Dept. of CSE, GAT 								2019-20</a:t>
            </a:r>
            <a:endParaRPr>
              <a:solidFill>
                <a:schemeClr val="dk1"/>
              </a:solidFill>
            </a:endParaRPr>
          </a:p>
        </p:txBody>
      </p:sp>
      <p:sp>
        <p:nvSpPr>
          <p:cNvPr id="179" name="Google Shape;179;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300">
                <a:solidFill>
                  <a:schemeClr val="lt2"/>
                </a:solidFill>
              </a:rPr>
              <a:t>11</a:t>
            </a:fld>
            <a:endParaRPr sz="1300">
              <a:solidFill>
                <a:schemeClr val="lt2"/>
              </a:solidFill>
            </a:endParaRPr>
          </a:p>
        </p:txBody>
      </p:sp>
      <p:sp>
        <p:nvSpPr>
          <p:cNvPr id="180" name="Google Shape;180;p25"/>
          <p:cNvSpPr txBox="1">
            <a:spLocks noGrp="1"/>
          </p:cNvSpPr>
          <p:nvPr>
            <p:ph type="title"/>
          </p:nvPr>
        </p:nvSpPr>
        <p:spPr>
          <a:xfrm>
            <a:off x="838200" y="0"/>
            <a:ext cx="10068000" cy="657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520"/>
              <a:buFont typeface="Calibri"/>
              <a:buNone/>
            </a:pPr>
            <a:r>
              <a:rPr lang="en-IN" sz="2400" b="1"/>
              <a:t>Paper 5:- “Application of Neural Networks in Early Detection and Diagnosis of Parkinson's Disease”</a:t>
            </a:r>
            <a:endParaRPr sz="2400" b="1"/>
          </a:p>
        </p:txBody>
      </p:sp>
      <p:sp>
        <p:nvSpPr>
          <p:cNvPr id="181" name="Google Shape;181;p25"/>
          <p:cNvSpPr txBox="1">
            <a:spLocks noGrp="1"/>
          </p:cNvSpPr>
          <p:nvPr>
            <p:ph type="body" idx="1"/>
          </p:nvPr>
        </p:nvSpPr>
        <p:spPr>
          <a:xfrm>
            <a:off x="838200" y="844141"/>
            <a:ext cx="10515600" cy="20148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2400"/>
              <a:buNone/>
            </a:pPr>
            <a:r>
              <a:rPr lang="en-IN" sz="2400" u="sng">
                <a:solidFill>
                  <a:srgbClr val="FFFFFF"/>
                </a:solidFill>
              </a:rPr>
              <a:t>Description</a:t>
            </a:r>
            <a:r>
              <a:rPr lang="en-IN" sz="2400">
                <a:solidFill>
                  <a:srgbClr val="FFFFFF"/>
                </a:solidFill>
              </a:rPr>
              <a:t>:</a:t>
            </a:r>
            <a:endParaRPr>
              <a:solidFill>
                <a:srgbClr val="FFFFFF"/>
              </a:solidFill>
            </a:endParaRPr>
          </a:p>
          <a:p>
            <a:pPr marL="228600" lvl="0" indent="-228600" algn="just" rtl="0">
              <a:lnSpc>
                <a:spcPct val="90000"/>
              </a:lnSpc>
              <a:spcBef>
                <a:spcPts val="600"/>
              </a:spcBef>
              <a:spcAft>
                <a:spcPts val="0"/>
              </a:spcAft>
              <a:buClr>
                <a:srgbClr val="FFFFFF"/>
              </a:buClr>
              <a:buSzPts val="2000"/>
              <a:buChar char="•"/>
            </a:pPr>
            <a:r>
              <a:rPr lang="en-IN" sz="2000">
                <a:solidFill>
                  <a:srgbClr val="FFFFFF"/>
                </a:solidFill>
              </a:rPr>
              <a:t>This paper proposes a method in early detection and diagnosis of PD by using the Multilayer Feedforward Neural Network (MLFNN) with Back-propagation (BP) algorithm.</a:t>
            </a:r>
            <a:endParaRPr sz="2000">
              <a:solidFill>
                <a:srgbClr val="FFFFFF"/>
              </a:solidFill>
            </a:endParaRPr>
          </a:p>
          <a:p>
            <a:pPr marL="228600" lvl="0" indent="-228600" algn="just" rtl="0">
              <a:lnSpc>
                <a:spcPct val="90000"/>
              </a:lnSpc>
              <a:spcBef>
                <a:spcPts val="600"/>
              </a:spcBef>
              <a:spcAft>
                <a:spcPts val="0"/>
              </a:spcAft>
              <a:buClr>
                <a:srgbClr val="FFFFFF"/>
              </a:buClr>
              <a:buSzPts val="2000"/>
              <a:buChar char="•"/>
            </a:pPr>
            <a:r>
              <a:rPr lang="en-IN" sz="2000">
                <a:solidFill>
                  <a:srgbClr val="FFFFFF"/>
                </a:solidFill>
              </a:rPr>
              <a:t>The dataset information used in this study was taken from the Oxford Parkinson’s Disease Detection Dataset and the output of the network is classified into healthy or PD by using K-Means Clustering algorithm</a:t>
            </a:r>
            <a:endParaRPr sz="2000">
              <a:solidFill>
                <a:srgbClr val="FFFFFF"/>
              </a:solidFill>
            </a:endParaRPr>
          </a:p>
          <a:p>
            <a:pPr marL="228600" lvl="0" indent="-228600" algn="just" rtl="0">
              <a:lnSpc>
                <a:spcPct val="90000"/>
              </a:lnSpc>
              <a:spcBef>
                <a:spcPts val="600"/>
              </a:spcBef>
              <a:spcAft>
                <a:spcPts val="0"/>
              </a:spcAft>
              <a:buClr>
                <a:srgbClr val="FFFFFF"/>
              </a:buClr>
              <a:buSzPts val="2000"/>
              <a:buChar char="•"/>
            </a:pPr>
            <a:r>
              <a:rPr lang="en-IN" sz="2000">
                <a:solidFill>
                  <a:srgbClr val="FFFFFF"/>
                </a:solidFill>
              </a:rPr>
              <a:t>The performance of this classifier was evaluated based on the three parameters; sensitivity, specificity and accuracy. </a:t>
            </a:r>
            <a:endParaRPr sz="2000">
              <a:solidFill>
                <a:srgbClr val="FFFFFF"/>
              </a:solidFill>
            </a:endParaRPr>
          </a:p>
        </p:txBody>
      </p:sp>
      <p:sp>
        <p:nvSpPr>
          <p:cNvPr id="182" name="Google Shape;182;p25"/>
          <p:cNvSpPr txBox="1"/>
          <p:nvPr/>
        </p:nvSpPr>
        <p:spPr>
          <a:xfrm>
            <a:off x="838200" y="3487814"/>
            <a:ext cx="10515600" cy="20148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400"/>
              <a:buFont typeface="Arial"/>
              <a:buNone/>
            </a:pPr>
            <a:r>
              <a:rPr lang="en-IN" sz="2400" i="0" u="sng" strike="noStrike" cap="none">
                <a:solidFill>
                  <a:schemeClr val="dk1"/>
                </a:solidFill>
              </a:rPr>
              <a:t>Advantages</a:t>
            </a:r>
            <a:r>
              <a:rPr lang="en-IN" sz="2400" i="0" strike="noStrike" cap="none">
                <a:solidFill>
                  <a:schemeClr val="dk1"/>
                </a:solidFill>
              </a:rPr>
              <a:t>:</a:t>
            </a:r>
            <a:endParaRPr sz="1800" i="0" strike="noStrike" cap="none">
              <a:solidFill>
                <a:schemeClr val="dk1"/>
              </a:solidFill>
            </a:endParaRPr>
          </a:p>
          <a:p>
            <a:pPr marL="228600" marR="0" lvl="0" indent="-228600" algn="just" rtl="0">
              <a:lnSpc>
                <a:spcPct val="90000"/>
              </a:lnSpc>
              <a:spcBef>
                <a:spcPts val="600"/>
              </a:spcBef>
              <a:spcAft>
                <a:spcPts val="0"/>
              </a:spcAft>
              <a:buClr>
                <a:schemeClr val="dk1"/>
              </a:buClr>
              <a:buSzPts val="2000"/>
              <a:buChar char="•"/>
            </a:pPr>
            <a:r>
              <a:rPr lang="en-IN" sz="2000">
                <a:solidFill>
                  <a:schemeClr val="dk1"/>
                </a:solidFill>
              </a:rPr>
              <a:t>The result shows that network can be used in diagnosis and detection of PD due to the good performance</a:t>
            </a:r>
            <a:endParaRPr sz="2000" i="0" u="none" strike="noStrike" cap="none">
              <a:solidFill>
                <a:schemeClr val="dk1"/>
              </a:solidFill>
            </a:endParaRPr>
          </a:p>
          <a:p>
            <a:pPr marL="228600" marR="0" lvl="0" indent="-228600" algn="just" rtl="0">
              <a:lnSpc>
                <a:spcPct val="90000"/>
              </a:lnSpc>
              <a:spcBef>
                <a:spcPts val="600"/>
              </a:spcBef>
              <a:spcAft>
                <a:spcPts val="0"/>
              </a:spcAft>
              <a:buClr>
                <a:schemeClr val="dk1"/>
              </a:buClr>
              <a:buSzPts val="2000"/>
              <a:buChar char="•"/>
            </a:pPr>
            <a:r>
              <a:rPr lang="en-IN" sz="2000">
                <a:solidFill>
                  <a:schemeClr val="dk1"/>
                </a:solidFill>
              </a:rPr>
              <a:t>ROC graph is used to assess the performance of a classifier. It is a useful and clear possibility for organizing classifiers and measuring their performance</a:t>
            </a:r>
            <a:endParaRPr sz="2000" i="0" u="none" strike="noStrike" cap="none">
              <a:solidFill>
                <a:schemeClr val="dk1"/>
              </a:solidFill>
            </a:endParaRPr>
          </a:p>
        </p:txBody>
      </p:sp>
      <p:sp>
        <p:nvSpPr>
          <p:cNvPr id="183" name="Google Shape;183;p25"/>
          <p:cNvSpPr txBox="1"/>
          <p:nvPr/>
        </p:nvSpPr>
        <p:spPr>
          <a:xfrm>
            <a:off x="838200" y="5338802"/>
            <a:ext cx="10515600" cy="20148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400"/>
              <a:buFont typeface="Arial"/>
              <a:buNone/>
            </a:pPr>
            <a:r>
              <a:rPr lang="en-IN" sz="2400" i="0" u="sng" strike="noStrike" cap="none">
                <a:solidFill>
                  <a:schemeClr val="dk1"/>
                </a:solidFill>
              </a:rPr>
              <a:t>Disadvantage</a:t>
            </a:r>
            <a:r>
              <a:rPr lang="en-IN" sz="2400" i="0" strike="noStrike" cap="none">
                <a:solidFill>
                  <a:schemeClr val="dk1"/>
                </a:solidFill>
              </a:rPr>
              <a:t>:</a:t>
            </a:r>
            <a:r>
              <a:rPr lang="en-IN" sz="2400" i="0" u="sng" strike="noStrike" cap="none">
                <a:solidFill>
                  <a:schemeClr val="dk1"/>
                </a:solidFill>
              </a:rPr>
              <a:t> </a:t>
            </a:r>
            <a:endParaRPr sz="1800" i="0" u="sng" strike="noStrike" cap="none">
              <a:solidFill>
                <a:schemeClr val="dk1"/>
              </a:solidFill>
            </a:endParaRPr>
          </a:p>
          <a:p>
            <a:pPr marL="228600" marR="0" lvl="0" indent="-228600" algn="just" rtl="0">
              <a:lnSpc>
                <a:spcPct val="90000"/>
              </a:lnSpc>
              <a:spcBef>
                <a:spcPts val="600"/>
              </a:spcBef>
              <a:spcAft>
                <a:spcPts val="0"/>
              </a:spcAft>
              <a:buClr>
                <a:schemeClr val="dk1"/>
              </a:buClr>
              <a:buSzPts val="2000"/>
              <a:buChar char="•"/>
            </a:pPr>
            <a:r>
              <a:rPr lang="en-IN" sz="2000">
                <a:solidFill>
                  <a:schemeClr val="dk1"/>
                </a:solidFill>
              </a:rPr>
              <a:t>The attributes used in this research are related only to the frequencies of voice.</a:t>
            </a:r>
            <a:r>
              <a:rPr lang="en-IN" sz="2000" i="0" u="none" strike="noStrike" cap="none">
                <a:solidFill>
                  <a:schemeClr val="dk1"/>
                </a:solidFill>
              </a:rPr>
              <a:t> </a:t>
            </a:r>
            <a:endParaRPr sz="2000" i="0" u="none" strike="noStrike" cap="none">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a:spLocks noGrp="1"/>
          </p:cNvSpPr>
          <p:nvPr>
            <p:ph type="title"/>
          </p:nvPr>
        </p:nvSpPr>
        <p:spPr>
          <a:xfrm>
            <a:off x="838200" y="365125"/>
            <a:ext cx="75645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Existing System</a:t>
            </a:r>
            <a:br>
              <a:rPr lang="en-IN"/>
            </a:br>
            <a:endParaRPr/>
          </a:p>
        </p:txBody>
      </p:sp>
      <p:sp>
        <p:nvSpPr>
          <p:cNvPr id="189" name="Google Shape;189;p26"/>
          <p:cNvSpPr txBox="1">
            <a:spLocks noGrp="1"/>
          </p:cNvSpPr>
          <p:nvPr>
            <p:ph type="body" idx="1"/>
          </p:nvPr>
        </p:nvSpPr>
        <p:spPr>
          <a:xfrm>
            <a:off x="838200" y="1825625"/>
            <a:ext cx="7666500" cy="4351200"/>
          </a:xfrm>
          <a:prstGeom prst="rect">
            <a:avLst/>
          </a:prstGeom>
          <a:noFill/>
          <a:ln>
            <a:noFill/>
          </a:ln>
        </p:spPr>
        <p:txBody>
          <a:bodyPr spcFirstLastPara="1" wrap="square" lIns="91425" tIns="45700" rIns="91425" bIns="45700" anchor="t" anchorCtr="0">
            <a:noAutofit/>
          </a:bodyPr>
          <a:lstStyle/>
          <a:p>
            <a:pPr marL="457200" lvl="0" indent="-381000" algn="just" rtl="0">
              <a:lnSpc>
                <a:spcPct val="90000"/>
              </a:lnSpc>
              <a:spcBef>
                <a:spcPts val="0"/>
              </a:spcBef>
              <a:spcAft>
                <a:spcPts val="0"/>
              </a:spcAft>
              <a:buClr>
                <a:srgbClr val="FFFFFF"/>
              </a:buClr>
              <a:buSzPts val="2400"/>
              <a:buChar char="●"/>
            </a:pPr>
            <a:r>
              <a:rPr lang="en-IN">
                <a:solidFill>
                  <a:srgbClr val="FFFFFF"/>
                </a:solidFill>
              </a:rPr>
              <a:t>QMR:- </a:t>
            </a:r>
            <a:r>
              <a:rPr lang="en-IN" sz="2000">
                <a:solidFill>
                  <a:srgbClr val="FFFFFF"/>
                </a:solidFill>
              </a:rPr>
              <a:t>Quick Medical Reference acts as an information tool, providing users with multiple ways of reviewing and manipulating the diagnostic information in the program's knowledge base.It can be viewed as an electronic textbook of medicine.</a:t>
            </a:r>
            <a:endParaRPr sz="2000">
              <a:solidFill>
                <a:srgbClr val="FFFFFF"/>
              </a:solidFill>
            </a:endParaRPr>
          </a:p>
          <a:p>
            <a:pPr marL="0" lvl="0" indent="0" algn="just" rtl="0">
              <a:lnSpc>
                <a:spcPct val="90000"/>
              </a:lnSpc>
              <a:spcBef>
                <a:spcPts val="0"/>
              </a:spcBef>
              <a:spcAft>
                <a:spcPts val="0"/>
              </a:spcAft>
              <a:buNone/>
            </a:pPr>
            <a:endParaRPr sz="2000">
              <a:solidFill>
                <a:srgbClr val="FFFFFF"/>
              </a:solidFill>
            </a:endParaRPr>
          </a:p>
          <a:p>
            <a:pPr marL="0" lvl="0" indent="0" algn="just" rtl="0">
              <a:lnSpc>
                <a:spcPct val="90000"/>
              </a:lnSpc>
              <a:spcBef>
                <a:spcPts val="0"/>
              </a:spcBef>
              <a:spcAft>
                <a:spcPts val="0"/>
              </a:spcAft>
              <a:buNone/>
            </a:pPr>
            <a:endParaRPr>
              <a:solidFill>
                <a:srgbClr val="FFFFFF"/>
              </a:solidFill>
            </a:endParaRPr>
          </a:p>
          <a:p>
            <a:pPr marL="457200" lvl="0" indent="-381000" algn="just" rtl="0">
              <a:lnSpc>
                <a:spcPct val="90000"/>
              </a:lnSpc>
              <a:spcBef>
                <a:spcPts val="0"/>
              </a:spcBef>
              <a:spcAft>
                <a:spcPts val="0"/>
              </a:spcAft>
              <a:buClr>
                <a:srgbClr val="FFFFFF"/>
              </a:buClr>
              <a:buSzPts val="2400"/>
              <a:buChar char="●"/>
            </a:pPr>
            <a:r>
              <a:rPr lang="en-IN">
                <a:solidFill>
                  <a:srgbClr val="FFFFFF"/>
                </a:solidFill>
              </a:rPr>
              <a:t>Dxplain:-</a:t>
            </a:r>
            <a:r>
              <a:rPr lang="en-IN" sz="2000">
                <a:solidFill>
                  <a:srgbClr val="FFFFFF"/>
                </a:solidFill>
              </a:rPr>
              <a:t>DXplain is a decision support system which acts on a set of clinical findings (signs, symptoms, laboratory data) to produce a ranked list of diagnoses which might explain the clinical manifestations. DXplain provides justification for why each of these diseases might be considered, suggests what further clinical information would be useful to collect for each disease.</a:t>
            </a:r>
            <a:endParaRPr sz="2000">
              <a:solidFill>
                <a:srgbClr val="FFFFFF"/>
              </a:solidFill>
            </a:endParaRPr>
          </a:p>
          <a:p>
            <a:pPr marL="457200" lvl="0" indent="0" algn="l" rtl="0">
              <a:lnSpc>
                <a:spcPct val="90000"/>
              </a:lnSpc>
              <a:spcBef>
                <a:spcPts val="0"/>
              </a:spcBef>
              <a:spcAft>
                <a:spcPts val="0"/>
              </a:spcAft>
              <a:buNone/>
            </a:pPr>
            <a:endParaRPr sz="2000">
              <a:solidFill>
                <a:srgbClr val="FFFFFF"/>
              </a:solidFill>
            </a:endParaRPr>
          </a:p>
          <a:p>
            <a:pPr marL="228600" lvl="0" indent="-50800" algn="l" rtl="0">
              <a:lnSpc>
                <a:spcPct val="90000"/>
              </a:lnSpc>
              <a:spcBef>
                <a:spcPts val="1000"/>
              </a:spcBef>
              <a:spcAft>
                <a:spcPts val="0"/>
              </a:spcAft>
              <a:buClr>
                <a:schemeClr val="dk1"/>
              </a:buClr>
              <a:buSzPts val="2800"/>
              <a:buNone/>
            </a:pPr>
            <a:endParaRPr sz="2000">
              <a:solidFill>
                <a:srgbClr val="FFFFFF"/>
              </a:solidFill>
            </a:endParaRPr>
          </a:p>
          <a:p>
            <a:pPr marL="228600" lvl="0" indent="-50800" algn="l" rtl="0">
              <a:lnSpc>
                <a:spcPct val="90000"/>
              </a:lnSpc>
              <a:spcBef>
                <a:spcPts val="2100"/>
              </a:spcBef>
              <a:spcAft>
                <a:spcPts val="0"/>
              </a:spcAft>
              <a:buClr>
                <a:schemeClr val="dk1"/>
              </a:buClr>
              <a:buSzPts val="2800"/>
              <a:buNone/>
            </a:pPr>
            <a:endParaRPr>
              <a:solidFill>
                <a:srgbClr val="FFFFFF"/>
              </a:solidFill>
            </a:endParaRPr>
          </a:p>
          <a:p>
            <a:pPr marL="228600" lvl="0" indent="-50800" algn="l" rtl="0">
              <a:lnSpc>
                <a:spcPct val="90000"/>
              </a:lnSpc>
              <a:spcBef>
                <a:spcPts val="2100"/>
              </a:spcBef>
              <a:spcAft>
                <a:spcPts val="2100"/>
              </a:spcAft>
              <a:buClr>
                <a:schemeClr val="dk1"/>
              </a:buClr>
              <a:buSzPts val="2800"/>
              <a:buNone/>
            </a:pPr>
            <a:endParaRPr>
              <a:solidFill>
                <a:srgbClr val="FFFFFF"/>
              </a:solidFill>
            </a:endParaRPr>
          </a:p>
        </p:txBody>
      </p:sp>
      <p:sp>
        <p:nvSpPr>
          <p:cNvPr id="190" name="Google Shape;19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300">
                <a:solidFill>
                  <a:schemeClr val="lt2"/>
                </a:solidFill>
                <a:latin typeface="Arial"/>
                <a:ea typeface="Arial"/>
                <a:cs typeface="Arial"/>
                <a:sym typeface="Arial"/>
              </a:rPr>
              <a:t>12</a:t>
            </a:fld>
            <a:endParaRPr sz="1300">
              <a:solidFill>
                <a:schemeClr val="lt2"/>
              </a:solidFill>
              <a:latin typeface="Arial"/>
              <a:ea typeface="Arial"/>
              <a:cs typeface="Arial"/>
              <a:sym typeface="Arial"/>
            </a:endParaRPr>
          </a:p>
        </p:txBody>
      </p:sp>
      <p:sp>
        <p:nvSpPr>
          <p:cNvPr id="191" name="Google Shape;191;p26"/>
          <p:cNvSpPr txBox="1">
            <a:spLocks noGrp="1"/>
          </p:cNvSpPr>
          <p:nvPr>
            <p:ph type="ftr" idx="11"/>
          </p:nvPr>
        </p:nvSpPr>
        <p:spPr>
          <a:xfrm>
            <a:off x="838200" y="6356350"/>
            <a:ext cx="7315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IN">
                <a:solidFill>
                  <a:srgbClr val="FFFFFF"/>
                </a:solidFill>
              </a:rPr>
              <a:t>Dept. of CSE, GAT                                                                                   2019-20</a:t>
            </a:r>
            <a:endParaRPr>
              <a:solidFill>
                <a:srgbClr val="FFFFFF"/>
              </a:solidFill>
            </a:endParaRPr>
          </a:p>
        </p:txBody>
      </p:sp>
      <p:sp>
        <p:nvSpPr>
          <p:cNvPr id="192" name="Google Shape;192;p2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300">
                <a:solidFill>
                  <a:schemeClr val="lt2"/>
                </a:solidFill>
                <a:latin typeface="Arial"/>
                <a:ea typeface="Arial"/>
                <a:cs typeface="Arial"/>
                <a:sym typeface="Arial"/>
              </a:rPr>
              <a:t>12</a:t>
            </a:fld>
            <a:endParaRPr sz="1300">
              <a:solidFill>
                <a:schemeClr val="lt2"/>
              </a:solidFill>
              <a:latin typeface="Arial"/>
              <a:ea typeface="Arial"/>
              <a:cs typeface="Arial"/>
              <a:sym typeface="Arial"/>
            </a:endParaRPr>
          </a:p>
        </p:txBody>
      </p:sp>
      <p:pic>
        <p:nvPicPr>
          <p:cNvPr id="193" name="Google Shape;193;p26"/>
          <p:cNvPicPr preferRelativeResize="0"/>
          <p:nvPr/>
        </p:nvPicPr>
        <p:blipFill>
          <a:blip r:embed="rId3">
            <a:alphaModFix/>
          </a:blip>
          <a:stretch>
            <a:fillRect/>
          </a:stretch>
        </p:blipFill>
        <p:spPr>
          <a:xfrm>
            <a:off x="8610600" y="365125"/>
            <a:ext cx="2223775" cy="3181801"/>
          </a:xfrm>
          <a:prstGeom prst="rect">
            <a:avLst/>
          </a:prstGeom>
          <a:noFill/>
          <a:ln>
            <a:noFill/>
          </a:ln>
        </p:spPr>
      </p:pic>
      <p:pic>
        <p:nvPicPr>
          <p:cNvPr id="194" name="Google Shape;194;p26"/>
          <p:cNvPicPr preferRelativeResize="0"/>
          <p:nvPr/>
        </p:nvPicPr>
        <p:blipFill>
          <a:blip r:embed="rId4">
            <a:alphaModFix/>
          </a:blip>
          <a:stretch>
            <a:fillRect/>
          </a:stretch>
        </p:blipFill>
        <p:spPr>
          <a:xfrm>
            <a:off x="8153400" y="4592875"/>
            <a:ext cx="3661375" cy="1213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27"/>
          <p:cNvPicPr preferRelativeResize="0"/>
          <p:nvPr/>
        </p:nvPicPr>
        <p:blipFill rotWithShape="1">
          <a:blip r:embed="rId3">
            <a:alphaModFix/>
          </a:blip>
          <a:srcRect t="5132" b="5132"/>
          <a:stretch/>
        </p:blipFill>
        <p:spPr>
          <a:xfrm>
            <a:off x="4550267" y="0"/>
            <a:ext cx="7641732" cy="6857363"/>
          </a:xfrm>
          <a:prstGeom prst="rect">
            <a:avLst/>
          </a:prstGeom>
          <a:noFill/>
          <a:ln>
            <a:noFill/>
          </a:ln>
        </p:spPr>
      </p:pic>
      <p:sp>
        <p:nvSpPr>
          <p:cNvPr id="201" name="Google Shape;201;p27"/>
          <p:cNvSpPr txBox="1">
            <a:spLocks noGrp="1"/>
          </p:cNvSpPr>
          <p:nvPr>
            <p:ph type="title"/>
          </p:nvPr>
        </p:nvSpPr>
        <p:spPr>
          <a:xfrm>
            <a:off x="415600" y="180350"/>
            <a:ext cx="3744000" cy="1007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a:t>Motivation</a:t>
            </a:r>
            <a:endParaRPr/>
          </a:p>
        </p:txBody>
      </p:sp>
      <p:sp>
        <p:nvSpPr>
          <p:cNvPr id="202" name="Google Shape;202;p27"/>
          <p:cNvSpPr txBox="1">
            <a:spLocks noGrp="1"/>
          </p:cNvSpPr>
          <p:nvPr>
            <p:ph type="body" idx="1"/>
          </p:nvPr>
        </p:nvSpPr>
        <p:spPr>
          <a:xfrm>
            <a:off x="415600" y="1504488"/>
            <a:ext cx="3744000" cy="3848400"/>
          </a:xfrm>
          <a:prstGeom prst="rect">
            <a:avLst/>
          </a:prstGeom>
        </p:spPr>
        <p:txBody>
          <a:bodyPr spcFirstLastPara="1" wrap="square" lIns="91425" tIns="45700" rIns="91425" bIns="45700" anchor="t" anchorCtr="0">
            <a:noAutofit/>
          </a:bodyPr>
          <a:lstStyle/>
          <a:p>
            <a:pPr marL="457200" lvl="0" indent="-330200" algn="l" rtl="0">
              <a:spcBef>
                <a:spcPts val="0"/>
              </a:spcBef>
              <a:spcAft>
                <a:spcPts val="0"/>
              </a:spcAft>
              <a:buSzPts val="1600"/>
              <a:buChar char="●"/>
            </a:pPr>
            <a:r>
              <a:rPr lang="en-IN"/>
              <a:t>The poor rate of diagnosing, finding the accurate disease and commencing the treatment.</a:t>
            </a:r>
            <a:endParaRPr/>
          </a:p>
          <a:p>
            <a:pPr marL="457200" lvl="0" indent="-330200" algn="l" rtl="0">
              <a:spcBef>
                <a:spcPts val="2100"/>
              </a:spcBef>
              <a:spcAft>
                <a:spcPts val="0"/>
              </a:spcAft>
              <a:buSzPts val="1600"/>
              <a:buChar char="●"/>
            </a:pPr>
            <a:r>
              <a:rPr lang="en-IN"/>
              <a:t>Negative impact on diagnosis due to the lack of knowledge and loss of information.</a:t>
            </a:r>
            <a:endParaRPr/>
          </a:p>
          <a:p>
            <a:pPr marL="457200" lvl="0" indent="-330200" algn="l" rtl="0">
              <a:spcBef>
                <a:spcPts val="2100"/>
              </a:spcBef>
              <a:spcAft>
                <a:spcPts val="2100"/>
              </a:spcAft>
              <a:buSzPts val="1600"/>
              <a:buChar char="●"/>
            </a:pPr>
            <a:r>
              <a:rPr lang="en-IN"/>
              <a:t>Utilizing the golden hours for diagnosing rather on treatment.</a:t>
            </a:r>
            <a:endParaRPr/>
          </a:p>
        </p:txBody>
      </p:sp>
      <p:sp>
        <p:nvSpPr>
          <p:cNvPr id="203" name="Google Shape;203;p27"/>
          <p:cNvSpPr txBox="1">
            <a:spLocks noGrp="1"/>
          </p:cNvSpPr>
          <p:nvPr>
            <p:ph type="ftr" idx="11"/>
          </p:nvPr>
        </p:nvSpPr>
        <p:spPr>
          <a:xfrm>
            <a:off x="838200" y="6356350"/>
            <a:ext cx="7315200" cy="365100"/>
          </a:xfrm>
          <a:prstGeom prst="rect">
            <a:avLst/>
          </a:prstGeom>
          <a:noFill/>
          <a:ln>
            <a:noFill/>
          </a:ln>
        </p:spPr>
        <p:txBody>
          <a:bodyPr spcFirstLastPara="1" wrap="square" lIns="91425" tIns="45700" rIns="91425" bIns="45700" anchor="ctr" anchorCtr="0">
            <a:noAutofit/>
          </a:bodyPr>
          <a:lstStyle/>
          <a:p>
            <a:pPr marL="0" marR="29284" lvl="0" indent="0" algn="l" rtl="0">
              <a:spcBef>
                <a:spcPts val="0"/>
              </a:spcBef>
              <a:spcAft>
                <a:spcPts val="0"/>
              </a:spcAft>
              <a:buClr>
                <a:srgbClr val="888888"/>
              </a:buClr>
              <a:buSzPts val="1200"/>
              <a:buFont typeface="Calibri"/>
              <a:buNone/>
            </a:pPr>
            <a:r>
              <a:rPr lang="en-IN">
                <a:solidFill>
                  <a:schemeClr val="dk1"/>
                </a:solidFill>
              </a:rPr>
              <a:t>Dept. of CSE, GAT 									</a:t>
            </a:r>
            <a:r>
              <a:rPr lang="en-IN"/>
              <a:t>2019-20</a:t>
            </a:r>
            <a:endParaRPr/>
          </a:p>
        </p:txBody>
      </p:sp>
      <p:sp>
        <p:nvSpPr>
          <p:cNvPr id="204" name="Google Shape;204;p2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300">
                <a:solidFill>
                  <a:schemeClr val="lt2"/>
                </a:solidFill>
                <a:latin typeface="Arial"/>
                <a:ea typeface="Arial"/>
                <a:cs typeface="Arial"/>
                <a:sym typeface="Arial"/>
              </a:rPr>
              <a:t>13</a:t>
            </a:fld>
            <a:endParaRPr sz="1300">
              <a:solidFill>
                <a:schemeClr val="lt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208"/>
        <p:cNvGrpSpPr/>
        <p:nvPr/>
      </p:nvGrpSpPr>
      <p:grpSpPr>
        <a:xfrm>
          <a:off x="0" y="0"/>
          <a:ext cx="0" cy="0"/>
          <a:chOff x="0" y="0"/>
          <a:chExt cx="0" cy="0"/>
        </a:xfrm>
      </p:grpSpPr>
      <p:sp>
        <p:nvSpPr>
          <p:cNvPr id="209" name="Google Shape;209;p28"/>
          <p:cNvSpPr txBox="1">
            <a:spLocks noGrp="1"/>
          </p:cNvSpPr>
          <p:nvPr>
            <p:ph type="title"/>
          </p:nvPr>
        </p:nvSpPr>
        <p:spPr>
          <a:xfrm>
            <a:off x="412900" y="50"/>
            <a:ext cx="5467200" cy="1976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sz="3000">
                <a:solidFill>
                  <a:srgbClr val="000000"/>
                </a:solidFill>
              </a:rPr>
              <a:t>Problem Statement</a:t>
            </a:r>
            <a:endParaRPr sz="3000">
              <a:solidFill>
                <a:srgbClr val="000000"/>
              </a:solidFill>
            </a:endParaRPr>
          </a:p>
        </p:txBody>
      </p:sp>
      <p:sp>
        <p:nvSpPr>
          <p:cNvPr id="210" name="Google Shape;210;p28"/>
          <p:cNvSpPr txBox="1">
            <a:spLocks noGrp="1"/>
          </p:cNvSpPr>
          <p:nvPr>
            <p:ph type="body" idx="2"/>
          </p:nvPr>
        </p:nvSpPr>
        <p:spPr>
          <a:xfrm>
            <a:off x="6586000" y="965600"/>
            <a:ext cx="5115900" cy="4926900"/>
          </a:xfrm>
          <a:prstGeom prst="rect">
            <a:avLst/>
          </a:prstGeom>
          <a:noFill/>
          <a:ln>
            <a:noFill/>
          </a:ln>
        </p:spPr>
        <p:txBody>
          <a:bodyPr spcFirstLastPara="1" wrap="square" lIns="91425" tIns="45700" rIns="91425" bIns="45700" anchor="t" anchorCtr="0">
            <a:noAutofit/>
          </a:bodyPr>
          <a:lstStyle/>
          <a:p>
            <a:pPr marL="0" lvl="0" indent="0" algn="just" rtl="0">
              <a:lnSpc>
                <a:spcPct val="80000"/>
              </a:lnSpc>
              <a:spcBef>
                <a:spcPts val="1000"/>
              </a:spcBef>
              <a:spcAft>
                <a:spcPts val="0"/>
              </a:spcAft>
              <a:buClr>
                <a:schemeClr val="dk1"/>
              </a:buClr>
              <a:buSzPts val="2590"/>
              <a:buNone/>
            </a:pPr>
            <a:endParaRPr sz="2400">
              <a:solidFill>
                <a:srgbClr val="000000"/>
              </a:solidFill>
            </a:endParaRPr>
          </a:p>
        </p:txBody>
      </p:sp>
      <p:sp>
        <p:nvSpPr>
          <p:cNvPr id="211" name="Google Shape;211;p28"/>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chemeClr val="lt2"/>
                </a:solidFill>
              </a:rPr>
              <a:t>14</a:t>
            </a:fld>
            <a:endParaRPr>
              <a:solidFill>
                <a:schemeClr val="lt2"/>
              </a:solidFill>
            </a:endParaRPr>
          </a:p>
        </p:txBody>
      </p:sp>
      <p:pic>
        <p:nvPicPr>
          <p:cNvPr id="212" name="Google Shape;212;p28"/>
          <p:cNvPicPr preferRelativeResize="0"/>
          <p:nvPr/>
        </p:nvPicPr>
        <p:blipFill>
          <a:blip r:embed="rId3">
            <a:alphaModFix/>
          </a:blip>
          <a:stretch>
            <a:fillRect/>
          </a:stretch>
        </p:blipFill>
        <p:spPr>
          <a:xfrm>
            <a:off x="4532750" y="50"/>
            <a:ext cx="7968299" cy="6858000"/>
          </a:xfrm>
          <a:prstGeom prst="rect">
            <a:avLst/>
          </a:prstGeom>
          <a:noFill/>
          <a:ln>
            <a:noFill/>
          </a:ln>
        </p:spPr>
      </p:pic>
      <p:sp>
        <p:nvSpPr>
          <p:cNvPr id="213" name="Google Shape;213;p28"/>
          <p:cNvSpPr txBox="1">
            <a:spLocks noGrp="1"/>
          </p:cNvSpPr>
          <p:nvPr>
            <p:ph type="subTitle" idx="1"/>
          </p:nvPr>
        </p:nvSpPr>
        <p:spPr>
          <a:xfrm>
            <a:off x="412900" y="1721225"/>
            <a:ext cx="3781500" cy="1646700"/>
          </a:xfrm>
          <a:prstGeom prst="rect">
            <a:avLst/>
          </a:prstGeom>
        </p:spPr>
        <p:txBody>
          <a:bodyPr spcFirstLastPara="1" wrap="square" lIns="121900" tIns="121900" rIns="121900" bIns="121900" anchor="t" anchorCtr="0">
            <a:noAutofit/>
          </a:bodyPr>
          <a:lstStyle/>
          <a:p>
            <a:pPr marL="0" lvl="0" indent="0" algn="just" rtl="0">
              <a:lnSpc>
                <a:spcPct val="80000"/>
              </a:lnSpc>
              <a:spcBef>
                <a:spcPts val="1000"/>
              </a:spcBef>
              <a:spcAft>
                <a:spcPts val="0"/>
              </a:spcAft>
              <a:buClr>
                <a:schemeClr val="dk1"/>
              </a:buClr>
              <a:buSzPts val="2590"/>
              <a:buFont typeface="Arial"/>
              <a:buNone/>
            </a:pPr>
            <a:r>
              <a:rPr lang="en-IN" sz="1800">
                <a:solidFill>
                  <a:srgbClr val="000000"/>
                </a:solidFill>
              </a:rPr>
              <a:t>Develop an automated diagnosing system for patients provided with the patient’s conditions, test results and history and listing out accurately the most appropriate diseases causing the symptoms which can improve the rate of diagnosing drastically, increase the probability of permanent cure and thus saving millions  of life.</a:t>
            </a:r>
            <a:endParaRPr sz="1800">
              <a:solidFill>
                <a:srgbClr val="000000"/>
              </a:solidFill>
            </a:endParaRPr>
          </a:p>
        </p:txBody>
      </p:sp>
      <p:sp>
        <p:nvSpPr>
          <p:cNvPr id="214" name="Google Shape;214;p28"/>
          <p:cNvSpPr txBox="1">
            <a:spLocks noGrp="1"/>
          </p:cNvSpPr>
          <p:nvPr>
            <p:ph type="ftr" idx="11"/>
          </p:nvPr>
        </p:nvSpPr>
        <p:spPr>
          <a:xfrm>
            <a:off x="1052525" y="6356350"/>
            <a:ext cx="7315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IN"/>
              <a:t>Dept. of CSE, GAT     </a:t>
            </a:r>
            <a:r>
              <a:rPr lang="en-IN">
                <a:solidFill>
                  <a:schemeClr val="dk1"/>
                </a:solidFill>
              </a:rPr>
              <a:t>                                                                              2019-20</a:t>
            </a:r>
            <a:endParaRPr>
              <a:solidFill>
                <a:schemeClr val="dk1"/>
              </a:solidFill>
            </a:endParaRPr>
          </a:p>
        </p:txBody>
      </p:sp>
      <p:sp>
        <p:nvSpPr>
          <p:cNvPr id="215" name="Google Shape;215;p2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300">
                <a:solidFill>
                  <a:schemeClr val="lt2"/>
                </a:solidFill>
                <a:latin typeface="Arial"/>
                <a:ea typeface="Arial"/>
                <a:cs typeface="Arial"/>
                <a:sym typeface="Arial"/>
              </a:rPr>
              <a:t>14</a:t>
            </a:fld>
            <a:endParaRPr sz="1300">
              <a:solidFill>
                <a:schemeClr val="lt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29"/>
          <p:cNvPicPr preferRelativeResize="0"/>
          <p:nvPr/>
        </p:nvPicPr>
        <p:blipFill rotWithShape="1">
          <a:blip r:embed="rId3">
            <a:alphaModFix/>
          </a:blip>
          <a:srcRect/>
          <a:stretch/>
        </p:blipFill>
        <p:spPr>
          <a:xfrm>
            <a:off x="956575" y="1209625"/>
            <a:ext cx="10397226" cy="4949545"/>
          </a:xfrm>
          <a:prstGeom prst="rect">
            <a:avLst/>
          </a:prstGeom>
          <a:noFill/>
          <a:ln>
            <a:noFill/>
          </a:ln>
        </p:spPr>
      </p:pic>
      <p:sp>
        <p:nvSpPr>
          <p:cNvPr id="221" name="Google Shape;221;p29"/>
          <p:cNvSpPr txBox="1">
            <a:spLocks noGrp="1"/>
          </p:cNvSpPr>
          <p:nvPr>
            <p:ph type="title"/>
          </p:nvPr>
        </p:nvSpPr>
        <p:spPr>
          <a:xfrm>
            <a:off x="-3005125" y="142875"/>
            <a:ext cx="10515600" cy="1325700"/>
          </a:xfrm>
          <a:prstGeom prst="rect">
            <a:avLst/>
          </a:prstGeom>
          <a:noFill/>
          <a:ln>
            <a:noFill/>
          </a:ln>
        </p:spPr>
        <p:txBody>
          <a:bodyPr spcFirstLastPara="1" wrap="square" lIns="91425" tIns="45700" rIns="91425" bIns="45700" anchor="ctr" anchorCtr="0">
            <a:noAutofit/>
          </a:bodyPr>
          <a:lstStyle/>
          <a:p>
            <a:pPr marL="4114800" lvl="0" indent="0" algn="l" rtl="0">
              <a:lnSpc>
                <a:spcPct val="90000"/>
              </a:lnSpc>
              <a:spcBef>
                <a:spcPts val="0"/>
              </a:spcBef>
              <a:spcAft>
                <a:spcPts val="0"/>
              </a:spcAft>
              <a:buClr>
                <a:schemeClr val="dk1"/>
              </a:buClr>
              <a:buSzPts val="4400"/>
              <a:buFont typeface="Calibri"/>
              <a:buNone/>
            </a:pPr>
            <a:r>
              <a:rPr lang="en-IN">
                <a:solidFill>
                  <a:srgbClr val="FFFFFF"/>
                </a:solidFill>
              </a:rPr>
              <a:t>Design:</a:t>
            </a:r>
            <a:endParaRPr>
              <a:solidFill>
                <a:srgbClr val="FFFFFF"/>
              </a:solidFill>
            </a:endParaRPr>
          </a:p>
        </p:txBody>
      </p:sp>
      <p:sp>
        <p:nvSpPr>
          <p:cNvPr id="222" name="Google Shape;222;p29"/>
          <p:cNvSpPr txBox="1">
            <a:spLocks noGrp="1"/>
          </p:cNvSpPr>
          <p:nvPr>
            <p:ph type="ftr" idx="11"/>
          </p:nvPr>
        </p:nvSpPr>
        <p:spPr>
          <a:xfrm>
            <a:off x="838200" y="6356350"/>
            <a:ext cx="7315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IN">
                <a:solidFill>
                  <a:schemeClr val="dk1"/>
                </a:solidFill>
              </a:rPr>
              <a:t>Dept. of CSE, GAT 									2019-20</a:t>
            </a:r>
            <a:endParaRPr>
              <a:solidFill>
                <a:schemeClr val="dk1"/>
              </a:solidFill>
            </a:endParaRPr>
          </a:p>
        </p:txBody>
      </p:sp>
      <p:sp>
        <p:nvSpPr>
          <p:cNvPr id="223" name="Google Shape;223;p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300">
                <a:solidFill>
                  <a:schemeClr val="lt2"/>
                </a:solidFill>
                <a:latin typeface="Arial"/>
                <a:ea typeface="Arial"/>
                <a:cs typeface="Arial"/>
                <a:sym typeface="Arial"/>
              </a:rPr>
              <a:t>15</a:t>
            </a:fld>
            <a:endParaRPr sz="1300">
              <a:solidFill>
                <a:schemeClr val="lt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Requirements Specification</a:t>
            </a:r>
            <a:endParaRPr/>
          </a:p>
        </p:txBody>
      </p:sp>
      <p:sp>
        <p:nvSpPr>
          <p:cNvPr id="229" name="Google Shape;229;p30"/>
          <p:cNvSpPr txBox="1">
            <a:spLocks noGrp="1"/>
          </p:cNvSpPr>
          <p:nvPr>
            <p:ph type="body" idx="1"/>
          </p:nvPr>
        </p:nvSpPr>
        <p:spPr>
          <a:xfrm>
            <a:off x="838200" y="1825625"/>
            <a:ext cx="4364700" cy="4351200"/>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Clr>
                <a:srgbClr val="FFFFFF"/>
              </a:buClr>
              <a:buSzPts val="2800"/>
              <a:buChar char="●"/>
            </a:pPr>
            <a:r>
              <a:rPr lang="en-IN" b="1" dirty="0">
                <a:solidFill>
                  <a:srgbClr val="FFFFFF"/>
                </a:solidFill>
              </a:rPr>
              <a:t>Hardware Components: </a:t>
            </a:r>
            <a:r>
              <a:rPr lang="en-IN" b="1" dirty="0">
                <a:solidFill>
                  <a:srgbClr val="404040"/>
                </a:solidFill>
              </a:rPr>
              <a:t>                                                                 </a:t>
            </a:r>
            <a:endParaRPr dirty="0"/>
          </a:p>
          <a:p>
            <a:pPr marL="342900" lvl="0" indent="-190500" algn="just" rtl="0">
              <a:lnSpc>
                <a:spcPct val="90000"/>
              </a:lnSpc>
              <a:spcBef>
                <a:spcPts val="0"/>
              </a:spcBef>
              <a:spcAft>
                <a:spcPts val="0"/>
              </a:spcAft>
              <a:buClr>
                <a:srgbClr val="353535"/>
              </a:buClr>
              <a:buSzPts val="2400"/>
              <a:buFont typeface="Times New Roman"/>
              <a:buNone/>
            </a:pPr>
            <a:endParaRPr sz="2400" dirty="0">
              <a:solidFill>
                <a:srgbClr val="404040"/>
              </a:solidFill>
            </a:endParaRPr>
          </a:p>
          <a:p>
            <a:pPr marL="342900" lvl="0" indent="-342900" algn="just" rtl="0">
              <a:lnSpc>
                <a:spcPct val="90000"/>
              </a:lnSpc>
              <a:spcBef>
                <a:spcPts val="0"/>
              </a:spcBef>
              <a:spcAft>
                <a:spcPts val="0"/>
              </a:spcAft>
              <a:buClr>
                <a:srgbClr val="FFFFFF"/>
              </a:buClr>
              <a:buSzPts val="2400"/>
              <a:buChar char="●"/>
            </a:pPr>
            <a:r>
              <a:rPr lang="en-IN" sz="2400" dirty="0">
                <a:solidFill>
                  <a:srgbClr val="FFFFFF"/>
                </a:solidFill>
              </a:rPr>
              <a:t>PC with 8gb RAM</a:t>
            </a:r>
            <a:endParaRPr sz="2400" dirty="0">
              <a:solidFill>
                <a:srgbClr val="FFFFFF"/>
              </a:solidFill>
            </a:endParaRPr>
          </a:p>
          <a:p>
            <a:pPr marL="342900" lvl="0" indent="-342900" algn="just" rtl="0">
              <a:lnSpc>
                <a:spcPct val="90000"/>
              </a:lnSpc>
              <a:spcBef>
                <a:spcPts val="0"/>
              </a:spcBef>
              <a:spcAft>
                <a:spcPts val="0"/>
              </a:spcAft>
              <a:buClr>
                <a:srgbClr val="FFFFFF"/>
              </a:buClr>
              <a:buSzPts val="2400"/>
              <a:buChar char="●"/>
            </a:pPr>
            <a:r>
              <a:rPr lang="en-IN" sz="2400" dirty="0">
                <a:solidFill>
                  <a:srgbClr val="FFFFFF"/>
                </a:solidFill>
              </a:rPr>
              <a:t>i7 processor</a:t>
            </a:r>
            <a:endParaRPr sz="2400" dirty="0">
              <a:solidFill>
                <a:srgbClr val="FFFFFF"/>
              </a:solidFill>
            </a:endParaRPr>
          </a:p>
          <a:p>
            <a:pPr marL="342900" lvl="0" indent="-304800" algn="just" rtl="0">
              <a:lnSpc>
                <a:spcPct val="90000"/>
              </a:lnSpc>
              <a:spcBef>
                <a:spcPts val="0"/>
              </a:spcBef>
              <a:spcAft>
                <a:spcPts val="0"/>
              </a:spcAft>
              <a:buClr>
                <a:srgbClr val="FFFFFF"/>
              </a:buClr>
              <a:buSzPts val="1800"/>
              <a:buChar char="●"/>
            </a:pPr>
            <a:r>
              <a:rPr lang="en-IN" dirty="0">
                <a:solidFill>
                  <a:srgbClr val="FFFFFF"/>
                </a:solidFill>
              </a:rPr>
              <a:t>50GB HDD</a:t>
            </a:r>
            <a:endParaRPr dirty="0">
              <a:solidFill>
                <a:srgbClr val="FFFFFF"/>
              </a:solidFill>
            </a:endParaRPr>
          </a:p>
          <a:p>
            <a:pPr marL="0" lvl="0" indent="0" algn="just" rtl="0">
              <a:lnSpc>
                <a:spcPct val="90000"/>
              </a:lnSpc>
              <a:spcBef>
                <a:spcPts val="0"/>
              </a:spcBef>
              <a:spcAft>
                <a:spcPts val="0"/>
              </a:spcAft>
              <a:buClr>
                <a:schemeClr val="dk1"/>
              </a:buClr>
              <a:buSzPts val="2400"/>
              <a:buNone/>
            </a:pPr>
            <a:endParaRPr sz="2400" dirty="0">
              <a:solidFill>
                <a:srgbClr val="404040"/>
              </a:solidFill>
            </a:endParaRPr>
          </a:p>
          <a:p>
            <a:pPr marL="0" lvl="0" indent="0" algn="l" rtl="0">
              <a:lnSpc>
                <a:spcPct val="90000"/>
              </a:lnSpc>
              <a:spcBef>
                <a:spcPts val="1000"/>
              </a:spcBef>
              <a:spcAft>
                <a:spcPts val="2100"/>
              </a:spcAft>
              <a:buClr>
                <a:schemeClr val="dk1"/>
              </a:buClr>
              <a:buSzPts val="2800"/>
              <a:buNone/>
            </a:pPr>
            <a:endParaRPr dirty="0"/>
          </a:p>
        </p:txBody>
      </p:sp>
      <p:sp>
        <p:nvSpPr>
          <p:cNvPr id="230" name="Google Shape;23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300">
                <a:solidFill>
                  <a:schemeClr val="lt2"/>
                </a:solidFill>
              </a:rPr>
              <a:t>16</a:t>
            </a:fld>
            <a:endParaRPr sz="1300">
              <a:solidFill>
                <a:schemeClr val="lt2"/>
              </a:solidFill>
            </a:endParaRPr>
          </a:p>
        </p:txBody>
      </p:sp>
      <p:sp>
        <p:nvSpPr>
          <p:cNvPr id="231" name="Google Shape;231;p30"/>
          <p:cNvSpPr/>
          <p:nvPr/>
        </p:nvSpPr>
        <p:spPr>
          <a:xfrm>
            <a:off x="6309360" y="1822450"/>
            <a:ext cx="5239512" cy="181588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rgbClr val="404040"/>
              </a:buClr>
              <a:buSzPts val="2800"/>
              <a:buFont typeface="Calibri"/>
              <a:buNone/>
            </a:pPr>
            <a:r>
              <a:rPr lang="en-IN" sz="2400" b="1" i="0" u="none" strike="noStrike" cap="none" dirty="0">
                <a:solidFill>
                  <a:srgbClr val="FFFFFF"/>
                </a:solidFill>
              </a:rPr>
              <a:t>Software Requirement:</a:t>
            </a:r>
            <a:endParaRPr sz="2400" i="0" u="none" strike="noStrike" cap="none" dirty="0">
              <a:solidFill>
                <a:srgbClr val="FFFFFF"/>
              </a:solidFill>
            </a:endParaRPr>
          </a:p>
          <a:p>
            <a:pPr marL="0" marR="0" lvl="0" indent="0" algn="just" rtl="0">
              <a:spcBef>
                <a:spcPts val="0"/>
              </a:spcBef>
              <a:spcAft>
                <a:spcPts val="0"/>
              </a:spcAft>
              <a:buClr>
                <a:schemeClr val="dk1"/>
              </a:buClr>
              <a:buSzPts val="1800"/>
              <a:buFont typeface="Calibri"/>
              <a:buNone/>
            </a:pPr>
            <a:endParaRPr sz="1800" b="1" i="0" u="none" strike="noStrike" cap="none" dirty="0">
              <a:solidFill>
                <a:srgbClr val="404040"/>
              </a:solidFill>
            </a:endParaRPr>
          </a:p>
          <a:p>
            <a:pPr marL="457200" marR="0" lvl="0" indent="-381000" algn="just" rtl="0">
              <a:spcBef>
                <a:spcPts val="0"/>
              </a:spcBef>
              <a:spcAft>
                <a:spcPts val="0"/>
              </a:spcAft>
              <a:buClr>
                <a:srgbClr val="FFFFFF"/>
              </a:buClr>
              <a:buSzPts val="2400"/>
              <a:buChar char="●"/>
            </a:pPr>
            <a:r>
              <a:rPr lang="en-IN" sz="2400" i="0" u="none" strike="noStrike" cap="none" dirty="0">
                <a:solidFill>
                  <a:srgbClr val="FFFFFF"/>
                </a:solidFill>
              </a:rPr>
              <a:t>Windows 10</a:t>
            </a:r>
            <a:endParaRPr sz="2400" i="0" u="none" strike="noStrike" cap="none" dirty="0">
              <a:solidFill>
                <a:srgbClr val="FFFFFF"/>
              </a:solidFill>
            </a:endParaRPr>
          </a:p>
          <a:p>
            <a:pPr marL="457200" marR="0" lvl="0" indent="-381000" algn="just" rtl="0">
              <a:spcBef>
                <a:spcPts val="0"/>
              </a:spcBef>
              <a:spcAft>
                <a:spcPts val="0"/>
              </a:spcAft>
              <a:buClr>
                <a:schemeClr val="dk1"/>
              </a:buClr>
              <a:buSzPts val="2400"/>
              <a:buChar char="●"/>
            </a:pPr>
            <a:r>
              <a:rPr lang="en-IN" sz="2400" i="0" u="none" strike="noStrike" cap="none" dirty="0">
                <a:solidFill>
                  <a:schemeClr val="dk1"/>
                </a:solidFill>
              </a:rPr>
              <a:t>Python</a:t>
            </a:r>
            <a:endParaRPr sz="2400" i="0" u="none" strike="noStrike" cap="none" dirty="0">
              <a:solidFill>
                <a:schemeClr val="dk1"/>
              </a:solidFill>
            </a:endParaRPr>
          </a:p>
          <a:p>
            <a:pPr marL="457200" marR="0" lvl="0" indent="-381000" algn="just" rtl="0">
              <a:spcBef>
                <a:spcPts val="0"/>
              </a:spcBef>
              <a:spcAft>
                <a:spcPts val="0"/>
              </a:spcAft>
              <a:buClr>
                <a:schemeClr val="dk1"/>
              </a:buClr>
              <a:buSzPts val="2400"/>
              <a:buChar char="●"/>
            </a:pPr>
            <a:r>
              <a:rPr lang="en-IN" sz="2400" i="0" u="none" strike="noStrike" cap="none" dirty="0">
                <a:solidFill>
                  <a:schemeClr val="dk1"/>
                </a:solidFill>
              </a:rPr>
              <a:t>Anaconda</a:t>
            </a:r>
            <a:endParaRPr sz="2400" i="0" u="none" strike="noStrike" cap="none" dirty="0">
              <a:solidFill>
                <a:schemeClr val="dk1"/>
              </a:solidFill>
            </a:endParaRPr>
          </a:p>
          <a:p>
            <a:pPr marL="457200" marR="0" lvl="0" indent="-381000" algn="just" rtl="0">
              <a:spcBef>
                <a:spcPts val="0"/>
              </a:spcBef>
              <a:spcAft>
                <a:spcPts val="0"/>
              </a:spcAft>
              <a:buClr>
                <a:schemeClr val="dk1"/>
              </a:buClr>
              <a:buSzPts val="2400"/>
              <a:buChar char="●"/>
            </a:pPr>
            <a:r>
              <a:rPr lang="en-IN" sz="2400" i="0" u="none" strike="noStrike" cap="none" dirty="0" err="1">
                <a:solidFill>
                  <a:schemeClr val="dk1"/>
                </a:solidFill>
              </a:rPr>
              <a:t>Jupyter</a:t>
            </a:r>
            <a:r>
              <a:rPr lang="en-IN" sz="2400" i="0" u="none" strike="noStrike" cap="none" dirty="0">
                <a:solidFill>
                  <a:schemeClr val="dk1"/>
                </a:solidFill>
              </a:rPr>
              <a:t> Notebook</a:t>
            </a:r>
            <a:endParaRPr sz="2400" i="0" u="none" strike="noStrike" cap="none" dirty="0">
              <a:solidFill>
                <a:schemeClr val="dk1"/>
              </a:solidFill>
            </a:endParaRPr>
          </a:p>
          <a:p>
            <a:pPr marL="457200" marR="0" lvl="0" indent="-381000" algn="just" rtl="0">
              <a:spcBef>
                <a:spcPts val="0"/>
              </a:spcBef>
              <a:spcAft>
                <a:spcPts val="0"/>
              </a:spcAft>
              <a:buClr>
                <a:schemeClr val="dk1"/>
              </a:buClr>
              <a:buSzPts val="2400"/>
              <a:buChar char="●"/>
            </a:pPr>
            <a:r>
              <a:rPr lang="en-IN" sz="2400" i="0" u="none" strike="noStrike" cap="none" dirty="0" err="1">
                <a:solidFill>
                  <a:schemeClr val="dk1"/>
                </a:solidFill>
              </a:rPr>
              <a:t>Tensorflow</a:t>
            </a:r>
            <a:r>
              <a:rPr lang="en-IN" sz="2400" i="0" u="none" strike="noStrike" cap="none" dirty="0">
                <a:solidFill>
                  <a:schemeClr val="dk1"/>
                </a:solidFill>
              </a:rPr>
              <a:t> </a:t>
            </a:r>
            <a:endParaRPr sz="2400" i="0" u="none" strike="noStrike" cap="none" dirty="0">
              <a:solidFill>
                <a:schemeClr val="dk1"/>
              </a:solidFill>
            </a:endParaRPr>
          </a:p>
          <a:p>
            <a:pPr marL="457200" marR="0" lvl="0" indent="-381000" algn="just" rtl="0">
              <a:spcBef>
                <a:spcPts val="0"/>
              </a:spcBef>
              <a:spcAft>
                <a:spcPts val="0"/>
              </a:spcAft>
              <a:buClr>
                <a:schemeClr val="dk1"/>
              </a:buClr>
              <a:buSzPts val="2400"/>
              <a:buChar char="●"/>
            </a:pPr>
            <a:r>
              <a:rPr lang="en-IN" sz="2400" i="0" u="none" strike="noStrike" cap="none" dirty="0" err="1">
                <a:solidFill>
                  <a:schemeClr val="dk1"/>
                </a:solidFill>
              </a:rPr>
              <a:t>Keras</a:t>
            </a:r>
            <a:endParaRPr sz="2400" i="0" u="none" strike="noStrike" cap="none" dirty="0">
              <a:solidFill>
                <a:schemeClr val="dk1"/>
              </a:solidFill>
            </a:endParaRPr>
          </a:p>
          <a:p>
            <a:pPr marL="457200" marR="0" lvl="0" indent="0" algn="just" rtl="0">
              <a:spcBef>
                <a:spcPts val="0"/>
              </a:spcBef>
              <a:spcAft>
                <a:spcPts val="0"/>
              </a:spcAft>
              <a:buClr>
                <a:schemeClr val="dk1"/>
              </a:buClr>
              <a:buSzPts val="1800"/>
              <a:buFont typeface="Calibri"/>
              <a:buNone/>
            </a:pPr>
            <a:endParaRPr sz="1800" i="0" u="none" strike="noStrike" cap="none" dirty="0">
              <a:solidFill>
                <a:schemeClr val="dk1"/>
              </a:solidFill>
            </a:endParaRPr>
          </a:p>
          <a:p>
            <a:pPr marL="457200" marR="0" lvl="0" indent="0" algn="just" rtl="0">
              <a:spcBef>
                <a:spcPts val="0"/>
              </a:spcBef>
              <a:spcAft>
                <a:spcPts val="0"/>
              </a:spcAft>
              <a:buClr>
                <a:schemeClr val="dk1"/>
              </a:buClr>
              <a:buSzPts val="1800"/>
              <a:buFont typeface="Calibri"/>
              <a:buNone/>
            </a:pPr>
            <a:endParaRPr sz="1800" i="0" u="none" strike="noStrike" cap="none" dirty="0">
              <a:solidFill>
                <a:schemeClr val="dk1"/>
              </a:solidFill>
            </a:endParaRPr>
          </a:p>
        </p:txBody>
      </p:sp>
      <p:sp>
        <p:nvSpPr>
          <p:cNvPr id="232" name="Google Shape;232;p30"/>
          <p:cNvSpPr txBox="1">
            <a:spLocks noGrp="1"/>
          </p:cNvSpPr>
          <p:nvPr>
            <p:ph type="ftr" idx="11"/>
          </p:nvPr>
        </p:nvSpPr>
        <p:spPr>
          <a:xfrm>
            <a:off x="668450" y="6356363"/>
            <a:ext cx="7315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IN">
                <a:solidFill>
                  <a:schemeClr val="dk1"/>
                </a:solidFill>
              </a:rPr>
              <a:t>Dept. of CSE, GAT 									2019-20</a:t>
            </a:r>
            <a:endParaRPr>
              <a:solidFill>
                <a:schemeClr val="dk1"/>
              </a:solidFill>
            </a:endParaRPr>
          </a:p>
        </p:txBody>
      </p:sp>
      <p:sp>
        <p:nvSpPr>
          <p:cNvPr id="233" name="Google Shape;233;p3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300">
                <a:solidFill>
                  <a:schemeClr val="lt2"/>
                </a:solidFill>
              </a:rPr>
              <a:t>16</a:t>
            </a:fld>
            <a:endParaRPr sz="1300">
              <a:solidFill>
                <a:schemeClr val="l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1"/>
          <p:cNvSpPr txBox="1">
            <a:spLocks noGrp="1"/>
          </p:cNvSpPr>
          <p:nvPr>
            <p:ph type="title"/>
          </p:nvPr>
        </p:nvSpPr>
        <p:spPr>
          <a:xfrm>
            <a:off x="838200" y="144376"/>
            <a:ext cx="10515600" cy="1070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dirty="0"/>
              <a:t>Bibliography</a:t>
            </a:r>
            <a:endParaRPr dirty="0"/>
          </a:p>
        </p:txBody>
      </p:sp>
      <p:sp>
        <p:nvSpPr>
          <p:cNvPr id="241" name="Google Shape;241;p31"/>
          <p:cNvSpPr txBox="1">
            <a:spLocks noGrp="1"/>
          </p:cNvSpPr>
          <p:nvPr>
            <p:ph type="body" idx="1"/>
          </p:nvPr>
        </p:nvSpPr>
        <p:spPr>
          <a:xfrm>
            <a:off x="838200" y="977057"/>
            <a:ext cx="10515600" cy="48264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2800"/>
              <a:buNone/>
            </a:pPr>
            <a:r>
              <a:rPr lang="en-IN" sz="2000" dirty="0">
                <a:solidFill>
                  <a:srgbClr val="FFFFFF"/>
                </a:solidFill>
              </a:rPr>
              <a:t>[1] </a:t>
            </a:r>
            <a:r>
              <a:rPr lang="en-IN" sz="2000" dirty="0" err="1">
                <a:solidFill>
                  <a:srgbClr val="FFFFFF"/>
                </a:solidFill>
              </a:rPr>
              <a:t>Murali</a:t>
            </a:r>
            <a:r>
              <a:rPr lang="en-IN" sz="2000" dirty="0">
                <a:solidFill>
                  <a:srgbClr val="FFFFFF"/>
                </a:solidFill>
              </a:rPr>
              <a:t> </a:t>
            </a:r>
            <a:r>
              <a:rPr lang="en-IN" sz="2000" dirty="0" err="1">
                <a:solidFill>
                  <a:srgbClr val="FFFFFF"/>
                </a:solidFill>
              </a:rPr>
              <a:t>Ravuri</a:t>
            </a:r>
            <a:r>
              <a:rPr lang="en-IN" sz="2000" dirty="0">
                <a:solidFill>
                  <a:srgbClr val="FFFFFF"/>
                </a:solidFill>
              </a:rPr>
              <a:t>, </a:t>
            </a:r>
            <a:r>
              <a:rPr lang="en-IN" sz="2000" dirty="0" err="1">
                <a:solidFill>
                  <a:srgbClr val="FFFFFF"/>
                </a:solidFill>
              </a:rPr>
              <a:t>Anitha</a:t>
            </a:r>
            <a:r>
              <a:rPr lang="en-IN" sz="2000" dirty="0">
                <a:solidFill>
                  <a:srgbClr val="FFFFFF"/>
                </a:solidFill>
              </a:rPr>
              <a:t> </a:t>
            </a:r>
            <a:r>
              <a:rPr lang="en-IN" sz="2000" dirty="0" err="1">
                <a:solidFill>
                  <a:srgbClr val="FFFFFF"/>
                </a:solidFill>
              </a:rPr>
              <a:t>Kannan</a:t>
            </a:r>
            <a:r>
              <a:rPr lang="en-IN" sz="2000" dirty="0">
                <a:solidFill>
                  <a:srgbClr val="FFFFFF"/>
                </a:solidFill>
              </a:rPr>
              <a:t>, “From expert system to machine-learned diagnosis models, Proceedings of Machine Learning Research , Machine Learning for Healthcare,85,1–16, 2018.</a:t>
            </a:r>
            <a:endParaRPr sz="2000" dirty="0">
              <a:solidFill>
                <a:srgbClr val="FFFFFF"/>
              </a:solidFill>
            </a:endParaRPr>
          </a:p>
          <a:p>
            <a:pPr marL="0" lvl="0" indent="0" algn="just" rtl="0">
              <a:lnSpc>
                <a:spcPct val="100000"/>
              </a:lnSpc>
              <a:spcBef>
                <a:spcPts val="1000"/>
              </a:spcBef>
              <a:spcAft>
                <a:spcPts val="0"/>
              </a:spcAft>
              <a:buClr>
                <a:schemeClr val="dk1"/>
              </a:buClr>
              <a:buSzPts val="2800"/>
              <a:buNone/>
            </a:pPr>
            <a:r>
              <a:rPr lang="en-IN" sz="2000" dirty="0">
                <a:solidFill>
                  <a:srgbClr val="FFFFFF"/>
                </a:solidFill>
              </a:rPr>
              <a:t>[2] </a:t>
            </a:r>
            <a:r>
              <a:rPr lang="en-IN" sz="2000" dirty="0" err="1">
                <a:solidFill>
                  <a:srgbClr val="FFFFFF"/>
                </a:solidFill>
              </a:rPr>
              <a:t>Dhaval</a:t>
            </a:r>
            <a:r>
              <a:rPr lang="en-IN" sz="2000" dirty="0">
                <a:solidFill>
                  <a:srgbClr val="FFFFFF"/>
                </a:solidFill>
              </a:rPr>
              <a:t> </a:t>
            </a:r>
            <a:r>
              <a:rPr lang="en-IN" sz="2000" dirty="0" err="1">
                <a:solidFill>
                  <a:srgbClr val="FFFFFF"/>
                </a:solidFill>
              </a:rPr>
              <a:t>Raval</a:t>
            </a:r>
            <a:r>
              <a:rPr lang="en-IN" sz="2000" dirty="0">
                <a:solidFill>
                  <a:srgbClr val="FFFFFF"/>
                </a:solidFill>
              </a:rPr>
              <a:t>, </a:t>
            </a:r>
            <a:r>
              <a:rPr lang="en-IN" sz="2000" dirty="0" err="1">
                <a:solidFill>
                  <a:srgbClr val="FFFFFF"/>
                </a:solidFill>
              </a:rPr>
              <a:t>Dvijesh</a:t>
            </a:r>
            <a:r>
              <a:rPr lang="en-IN" sz="2000" dirty="0">
                <a:solidFill>
                  <a:srgbClr val="FFFFFF"/>
                </a:solidFill>
              </a:rPr>
              <a:t> Bhatt, “Medical diagnosis system using Machine Learning, International Journal of computer science , Machine Learning for Healthcare, Volume 7,1–6, 2016.</a:t>
            </a:r>
            <a:endParaRPr sz="2000" dirty="0">
              <a:solidFill>
                <a:srgbClr val="FFFFFF"/>
              </a:solidFill>
            </a:endParaRPr>
          </a:p>
          <a:p>
            <a:pPr marL="0" lvl="0" indent="0" algn="just" rtl="0">
              <a:lnSpc>
                <a:spcPct val="100000"/>
              </a:lnSpc>
              <a:spcBef>
                <a:spcPts val="2100"/>
              </a:spcBef>
              <a:spcAft>
                <a:spcPts val="0"/>
              </a:spcAft>
              <a:buClr>
                <a:schemeClr val="dk1"/>
              </a:buClr>
              <a:buSzPts val="2800"/>
              <a:buNone/>
            </a:pPr>
            <a:r>
              <a:rPr lang="en-IN" sz="2000" dirty="0">
                <a:solidFill>
                  <a:srgbClr val="FFFFFF"/>
                </a:solidFill>
              </a:rPr>
              <a:t>[3]Dr A N </a:t>
            </a:r>
            <a:r>
              <a:rPr lang="en-IN" sz="2000" dirty="0" err="1">
                <a:solidFill>
                  <a:srgbClr val="FFFFFF"/>
                </a:solidFill>
              </a:rPr>
              <a:t>Jayanthi</a:t>
            </a:r>
            <a:r>
              <a:rPr lang="en-IN" sz="2000" dirty="0">
                <a:solidFill>
                  <a:srgbClr val="FFFFFF"/>
                </a:solidFill>
              </a:rPr>
              <a:t>, Ms D </a:t>
            </a:r>
            <a:r>
              <a:rPr lang="en-IN" sz="2000" dirty="0" err="1">
                <a:solidFill>
                  <a:srgbClr val="FFFFFF"/>
                </a:solidFill>
              </a:rPr>
              <a:t>Pavithra</a:t>
            </a:r>
            <a:r>
              <a:rPr lang="en-IN" sz="2000" dirty="0">
                <a:solidFill>
                  <a:srgbClr val="FFFFFF"/>
                </a:solidFill>
              </a:rPr>
              <a:t>, “A Study On  Machine Learning Algorithm In Medical Diagnosis”, International Journal of Advanced Research in Computer Science, Volume 9,No 4, </a:t>
            </a:r>
            <a:r>
              <a:rPr lang="en-IN" sz="2000" dirty="0" smtClean="0">
                <a:solidFill>
                  <a:srgbClr val="FFFFFF"/>
                </a:solidFill>
              </a:rPr>
              <a:t>2018</a:t>
            </a:r>
            <a:r>
              <a:rPr lang="en-IN" sz="2000" dirty="0">
                <a:solidFill>
                  <a:srgbClr val="FFFFFF"/>
                </a:solidFill>
              </a:rPr>
              <a:t>.</a:t>
            </a:r>
            <a:endParaRPr sz="2000" dirty="0">
              <a:solidFill>
                <a:srgbClr val="FFFFFF"/>
              </a:solidFill>
            </a:endParaRPr>
          </a:p>
          <a:p>
            <a:pPr marL="0" lvl="0" indent="0" algn="just" rtl="0">
              <a:lnSpc>
                <a:spcPct val="100000"/>
              </a:lnSpc>
              <a:spcBef>
                <a:spcPts val="0"/>
              </a:spcBef>
              <a:spcAft>
                <a:spcPts val="0"/>
              </a:spcAft>
              <a:buClr>
                <a:schemeClr val="dk1"/>
              </a:buClr>
              <a:buSzPts val="2800"/>
              <a:buNone/>
            </a:pPr>
            <a:endParaRPr sz="2000" dirty="0">
              <a:solidFill>
                <a:srgbClr val="FFFFFF"/>
              </a:solidFill>
            </a:endParaRPr>
          </a:p>
          <a:p>
            <a:pPr marL="0" lvl="0" indent="0" algn="just" rtl="0">
              <a:lnSpc>
                <a:spcPct val="100000"/>
              </a:lnSpc>
              <a:spcBef>
                <a:spcPts val="0"/>
              </a:spcBef>
              <a:spcAft>
                <a:spcPts val="0"/>
              </a:spcAft>
              <a:buClr>
                <a:schemeClr val="dk1"/>
              </a:buClr>
              <a:buSzPts val="2800"/>
              <a:buNone/>
            </a:pPr>
            <a:r>
              <a:rPr lang="en-IN" sz="2000" dirty="0" smtClean="0">
                <a:solidFill>
                  <a:srgbClr val="FFFFFF"/>
                </a:solidFill>
              </a:rPr>
              <a:t>[4] </a:t>
            </a:r>
            <a:r>
              <a:rPr lang="en-IN" sz="2000" dirty="0" err="1" smtClean="0">
                <a:solidFill>
                  <a:srgbClr val="FFFFFF"/>
                </a:solidFill>
              </a:rPr>
              <a:t>Shaik</a:t>
            </a:r>
            <a:r>
              <a:rPr lang="en-IN" sz="2000" dirty="0" smtClean="0">
                <a:solidFill>
                  <a:srgbClr val="FFFFFF"/>
                </a:solidFill>
              </a:rPr>
              <a:t> </a:t>
            </a:r>
            <a:r>
              <a:rPr lang="en-IN" sz="2000" dirty="0" err="1" smtClean="0">
                <a:solidFill>
                  <a:srgbClr val="FFFFFF"/>
                </a:solidFill>
              </a:rPr>
              <a:t>Razia,N</a:t>
            </a:r>
            <a:r>
              <a:rPr lang="en-IN" sz="2000" dirty="0" smtClean="0">
                <a:solidFill>
                  <a:srgbClr val="FFFFFF"/>
                </a:solidFill>
              </a:rPr>
              <a:t> </a:t>
            </a:r>
            <a:r>
              <a:rPr lang="en-IN" sz="2000" dirty="0" err="1" smtClean="0">
                <a:solidFill>
                  <a:srgbClr val="FFFFFF"/>
                </a:solidFill>
              </a:rPr>
              <a:t>Vamsi</a:t>
            </a:r>
            <a:r>
              <a:rPr lang="en-IN" sz="2000" dirty="0" smtClean="0">
                <a:solidFill>
                  <a:srgbClr val="FFFFFF"/>
                </a:solidFill>
              </a:rPr>
              <a:t> </a:t>
            </a:r>
            <a:r>
              <a:rPr lang="en-IN" sz="2000" dirty="0" err="1" smtClean="0">
                <a:solidFill>
                  <a:srgbClr val="FFFFFF"/>
                </a:solidFill>
              </a:rPr>
              <a:t>Krishna,”A</a:t>
            </a:r>
            <a:r>
              <a:rPr lang="en-IN" sz="2000" dirty="0" smtClean="0">
                <a:solidFill>
                  <a:srgbClr val="FFFFFF"/>
                </a:solidFill>
              </a:rPr>
              <a:t> Review On Disease Diagnosis Using Machine Learning Techniques” , International Journal of Pure and Applied Mathematics, Volume 117 No. 16 2017, 79-85.</a:t>
            </a:r>
            <a:endParaRPr sz="2000" dirty="0" smtClean="0">
              <a:solidFill>
                <a:srgbClr val="FFFFFF"/>
              </a:solidFill>
            </a:endParaRPr>
          </a:p>
          <a:p>
            <a:pPr marL="0" lvl="0" indent="0" algn="just" rtl="0">
              <a:lnSpc>
                <a:spcPct val="100000"/>
              </a:lnSpc>
              <a:spcBef>
                <a:spcPts val="1000"/>
              </a:spcBef>
              <a:spcAft>
                <a:spcPts val="2100"/>
              </a:spcAft>
              <a:buClr>
                <a:schemeClr val="dk1"/>
              </a:buClr>
              <a:buSzPts val="2800"/>
              <a:buNone/>
            </a:pPr>
            <a:r>
              <a:rPr lang="en-IN" sz="2000" dirty="0" smtClean="0">
                <a:solidFill>
                  <a:srgbClr val="FFFFFF"/>
                </a:solidFill>
              </a:rPr>
              <a:t>[5] Alex Yee,” Machine Learning Applied to the Detection of Retinal Blood Vessels, Stanford University.</a:t>
            </a:r>
            <a:r>
              <a:rPr lang="en-IN" sz="1800" dirty="0" smtClean="0">
                <a:solidFill>
                  <a:srgbClr val="FFFFFF"/>
                </a:solidFill>
              </a:rPr>
              <a:t> </a:t>
            </a:r>
            <a:endParaRPr dirty="0">
              <a:solidFill>
                <a:srgbClr val="FFFFFF"/>
              </a:solidFill>
            </a:endParaRPr>
          </a:p>
        </p:txBody>
      </p:sp>
      <p:sp>
        <p:nvSpPr>
          <p:cNvPr id="242" name="Google Shape;24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300">
                <a:solidFill>
                  <a:schemeClr val="lt2"/>
                </a:solidFill>
              </a:rPr>
              <a:t>17</a:t>
            </a:fld>
            <a:endParaRPr sz="1300">
              <a:solidFill>
                <a:schemeClr val="lt2"/>
              </a:solidFill>
            </a:endParaRPr>
          </a:p>
        </p:txBody>
      </p:sp>
      <p:sp>
        <p:nvSpPr>
          <p:cNvPr id="243" name="Google Shape;243;p31"/>
          <p:cNvSpPr txBox="1">
            <a:spLocks noGrp="1"/>
          </p:cNvSpPr>
          <p:nvPr>
            <p:ph type="ftr" idx="11"/>
          </p:nvPr>
        </p:nvSpPr>
        <p:spPr>
          <a:xfrm>
            <a:off x="753325" y="6356363"/>
            <a:ext cx="7315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IN">
                <a:solidFill>
                  <a:schemeClr val="dk1"/>
                </a:solidFill>
              </a:rPr>
              <a:t>Dept. of CSE, GAT 									2019-20</a:t>
            </a:r>
            <a:endParaRPr>
              <a:solidFill>
                <a:schemeClr val="dk1"/>
              </a:solidFill>
            </a:endParaRPr>
          </a:p>
        </p:txBody>
      </p:sp>
      <p:sp>
        <p:nvSpPr>
          <p:cNvPr id="244" name="Google Shape;244;p3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300">
                <a:solidFill>
                  <a:schemeClr val="lt2"/>
                </a:solidFill>
              </a:rPr>
              <a:t>17</a:t>
            </a:fld>
            <a:endParaRPr sz="1300">
              <a:solidFill>
                <a:schemeClr val="l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2"/>
          <p:cNvSpPr txBox="1">
            <a:spLocks noGrp="1"/>
          </p:cNvSpPr>
          <p:nvPr>
            <p:ph type="body" idx="1"/>
          </p:nvPr>
        </p:nvSpPr>
        <p:spPr>
          <a:xfrm>
            <a:off x="838200" y="395785"/>
            <a:ext cx="10515600" cy="57813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7200"/>
              <a:buNone/>
            </a:pPr>
            <a:endParaRPr sz="7200"/>
          </a:p>
          <a:p>
            <a:pPr marL="0" lvl="0" indent="0" algn="ctr" rtl="0">
              <a:lnSpc>
                <a:spcPct val="90000"/>
              </a:lnSpc>
              <a:spcBef>
                <a:spcPts val="1000"/>
              </a:spcBef>
              <a:spcAft>
                <a:spcPts val="0"/>
              </a:spcAft>
              <a:buClr>
                <a:schemeClr val="dk1"/>
              </a:buClr>
              <a:buSzPts val="7200"/>
              <a:buNone/>
            </a:pPr>
            <a:endParaRPr sz="7200"/>
          </a:p>
          <a:p>
            <a:pPr marL="0" lvl="0" indent="0" algn="ctr" rtl="0">
              <a:lnSpc>
                <a:spcPct val="90000"/>
              </a:lnSpc>
              <a:spcBef>
                <a:spcPts val="1000"/>
              </a:spcBef>
              <a:spcAft>
                <a:spcPts val="2100"/>
              </a:spcAft>
              <a:buClr>
                <a:schemeClr val="dk1"/>
              </a:buClr>
              <a:buSzPts val="7200"/>
              <a:buNone/>
            </a:pPr>
            <a:r>
              <a:rPr lang="en-IN" sz="7200"/>
              <a:t>Thank You</a:t>
            </a:r>
            <a:endParaRPr sz="7200"/>
          </a:p>
        </p:txBody>
      </p:sp>
      <p:sp>
        <p:nvSpPr>
          <p:cNvPr id="250" name="Google Shape;250;p3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300">
                <a:solidFill>
                  <a:schemeClr val="lt2"/>
                </a:solidFill>
                <a:latin typeface="Arial"/>
                <a:ea typeface="Arial"/>
                <a:cs typeface="Arial"/>
                <a:sym typeface="Arial"/>
              </a:rPr>
              <a:t>18</a:t>
            </a:fld>
            <a:endParaRPr sz="1300">
              <a:solidFill>
                <a:schemeClr val="lt2"/>
              </a:solidFill>
              <a:latin typeface="Arial"/>
              <a:ea typeface="Arial"/>
              <a:cs typeface="Arial"/>
              <a:sym typeface="Arial"/>
            </a:endParaRPr>
          </a:p>
        </p:txBody>
      </p:sp>
      <p:pic>
        <p:nvPicPr>
          <p:cNvPr id="251" name="Google Shape;251;p32"/>
          <p:cNvPicPr preferRelativeResize="0"/>
          <p:nvPr/>
        </p:nvPicPr>
        <p:blipFill>
          <a:blip r:embed="rId3">
            <a:alphaModFix/>
          </a:blip>
          <a:stretch>
            <a:fillRect/>
          </a:stretch>
        </p:blipFill>
        <p:spPr>
          <a:xfrm>
            <a:off x="0" y="0"/>
            <a:ext cx="12192000" cy="6356351"/>
          </a:xfrm>
          <a:prstGeom prst="rect">
            <a:avLst/>
          </a:prstGeom>
          <a:noFill/>
          <a:ln>
            <a:noFill/>
          </a:ln>
        </p:spPr>
      </p:pic>
      <p:sp>
        <p:nvSpPr>
          <p:cNvPr id="252" name="Google Shape;252;p32"/>
          <p:cNvSpPr txBox="1">
            <a:spLocks noGrp="1"/>
          </p:cNvSpPr>
          <p:nvPr>
            <p:ph type="ftr" idx="11"/>
          </p:nvPr>
        </p:nvSpPr>
        <p:spPr>
          <a:xfrm>
            <a:off x="430800" y="6356350"/>
            <a:ext cx="7315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IN">
                <a:solidFill>
                  <a:schemeClr val="dk1"/>
                </a:solidFill>
              </a:rPr>
              <a:t>Dept. of CSE, GAT 									2019-20</a:t>
            </a:r>
            <a:endParaRPr>
              <a:solidFill>
                <a:schemeClr val="dk1"/>
              </a:solidFill>
            </a:endParaRPr>
          </a:p>
        </p:txBody>
      </p:sp>
      <p:sp>
        <p:nvSpPr>
          <p:cNvPr id="253" name="Google Shape;253;p3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300">
                <a:solidFill>
                  <a:schemeClr val="lt2"/>
                </a:solidFill>
                <a:latin typeface="Arial"/>
                <a:ea typeface="Arial"/>
                <a:cs typeface="Arial"/>
                <a:sym typeface="Arial"/>
              </a:rPr>
              <a:t>18</a:t>
            </a:fld>
            <a:endParaRPr sz="1300">
              <a:solidFill>
                <a:schemeClr val="lt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33"/>
          <p:cNvPicPr preferRelativeResize="0"/>
          <p:nvPr/>
        </p:nvPicPr>
        <p:blipFill>
          <a:blip r:embed="rId3">
            <a:alphaModFix/>
          </a:blip>
          <a:stretch>
            <a:fillRect/>
          </a:stretch>
        </p:blipFill>
        <p:spPr>
          <a:xfrm>
            <a:off x="0" y="0"/>
            <a:ext cx="12192000" cy="6858000"/>
          </a:xfrm>
          <a:prstGeom prst="rect">
            <a:avLst/>
          </a:prstGeom>
          <a:noFill/>
          <a:ln>
            <a:noFill/>
          </a:ln>
        </p:spPr>
      </p:pic>
      <p:sp>
        <p:nvSpPr>
          <p:cNvPr id="259" name="Google Shape;25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300">
                <a:solidFill>
                  <a:schemeClr val="lt2"/>
                </a:solidFill>
                <a:latin typeface="Arial"/>
                <a:ea typeface="Arial"/>
                <a:cs typeface="Arial"/>
                <a:sym typeface="Arial"/>
              </a:rPr>
              <a:t>19</a:t>
            </a:fld>
            <a:endParaRPr sz="1300">
              <a:solidFill>
                <a:schemeClr val="lt2"/>
              </a:solidFill>
              <a:latin typeface="Arial"/>
              <a:ea typeface="Arial"/>
              <a:cs typeface="Arial"/>
              <a:sym typeface="Arial"/>
            </a:endParaRPr>
          </a:p>
        </p:txBody>
      </p:sp>
      <p:sp>
        <p:nvSpPr>
          <p:cNvPr id="260" name="Google Shape;260;p33"/>
          <p:cNvSpPr txBox="1">
            <a:spLocks noGrp="1"/>
          </p:cNvSpPr>
          <p:nvPr>
            <p:ph type="ftr" idx="11"/>
          </p:nvPr>
        </p:nvSpPr>
        <p:spPr>
          <a:xfrm>
            <a:off x="838200" y="6356350"/>
            <a:ext cx="7315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IN">
                <a:solidFill>
                  <a:schemeClr val="dk1"/>
                </a:solidFill>
              </a:rPr>
              <a:t>Dept. of CSE, GAT 									2019-20</a:t>
            </a:r>
            <a:endParaRPr>
              <a:solidFill>
                <a:schemeClr val="dk1"/>
              </a:solidFill>
            </a:endParaRPr>
          </a:p>
        </p:txBody>
      </p:sp>
      <p:sp>
        <p:nvSpPr>
          <p:cNvPr id="261" name="Google Shape;261;p3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300">
                <a:solidFill>
                  <a:srgbClr val="FFFFFF"/>
                </a:solidFill>
                <a:latin typeface="Arial"/>
                <a:ea typeface="Arial"/>
                <a:cs typeface="Arial"/>
                <a:sym typeface="Arial"/>
              </a:rPr>
              <a:t>19</a:t>
            </a:fld>
            <a:endParaRPr sz="1300">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6"/>
          <p:cNvPicPr preferRelativeResize="0"/>
          <p:nvPr/>
        </p:nvPicPr>
        <p:blipFill>
          <a:blip r:embed="rId3">
            <a:alphaModFix/>
          </a:blip>
          <a:stretch>
            <a:fillRect/>
          </a:stretch>
        </p:blipFill>
        <p:spPr>
          <a:xfrm>
            <a:off x="0" y="624975"/>
            <a:ext cx="12192000" cy="5608050"/>
          </a:xfrm>
          <a:prstGeom prst="rect">
            <a:avLst/>
          </a:prstGeom>
          <a:noFill/>
          <a:ln>
            <a:noFill/>
          </a:ln>
        </p:spPr>
      </p:pic>
      <p:sp>
        <p:nvSpPr>
          <p:cNvPr id="86" name="Google Shape;86;p16"/>
          <p:cNvSpPr txBox="1">
            <a:spLocks noGrp="1"/>
          </p:cNvSpPr>
          <p:nvPr>
            <p:ph type="title"/>
          </p:nvPr>
        </p:nvSpPr>
        <p:spPr>
          <a:xfrm>
            <a:off x="711200" y="-349250"/>
            <a:ext cx="100362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Agenda</a:t>
            </a:r>
            <a:endParaRPr/>
          </a:p>
        </p:txBody>
      </p:sp>
      <p:sp>
        <p:nvSpPr>
          <p:cNvPr id="87" name="Google Shape;87;p16"/>
          <p:cNvSpPr txBox="1">
            <a:spLocks noGrp="1"/>
          </p:cNvSpPr>
          <p:nvPr>
            <p:ph type="body" idx="1"/>
          </p:nvPr>
        </p:nvSpPr>
        <p:spPr>
          <a:xfrm>
            <a:off x="1412875" y="1253400"/>
            <a:ext cx="10515600" cy="4351200"/>
          </a:xfrm>
          <a:prstGeom prst="rect">
            <a:avLst/>
          </a:prstGeom>
          <a:noFill/>
          <a:ln>
            <a:noFill/>
          </a:ln>
        </p:spPr>
        <p:txBody>
          <a:bodyPr spcFirstLastPara="1" wrap="square" lIns="91425" tIns="45700" rIns="91425" bIns="45700" anchor="t" anchorCtr="0">
            <a:noAutofit/>
          </a:bodyPr>
          <a:lstStyle/>
          <a:p>
            <a:pPr marL="228600" lvl="0" indent="-228600" algn="r" rtl="0">
              <a:lnSpc>
                <a:spcPct val="90000"/>
              </a:lnSpc>
              <a:spcBef>
                <a:spcPts val="0"/>
              </a:spcBef>
              <a:spcAft>
                <a:spcPts val="0"/>
              </a:spcAft>
              <a:buClr>
                <a:srgbClr val="FFFFFF"/>
              </a:buClr>
              <a:buSzPts val="2800"/>
              <a:buChar char="●"/>
            </a:pPr>
            <a:r>
              <a:rPr lang="en-IN">
                <a:solidFill>
                  <a:srgbClr val="FFFFFF"/>
                </a:solidFill>
              </a:rPr>
              <a:t>Introduction</a:t>
            </a:r>
            <a:endParaRPr>
              <a:solidFill>
                <a:srgbClr val="FFFFFF"/>
              </a:solidFill>
            </a:endParaRPr>
          </a:p>
          <a:p>
            <a:pPr marL="228600" lvl="0" indent="-228600" algn="r" rtl="0">
              <a:lnSpc>
                <a:spcPct val="90000"/>
              </a:lnSpc>
              <a:spcBef>
                <a:spcPts val="1000"/>
              </a:spcBef>
              <a:spcAft>
                <a:spcPts val="0"/>
              </a:spcAft>
              <a:buClr>
                <a:srgbClr val="FFFFFF"/>
              </a:buClr>
              <a:buSzPts val="2800"/>
              <a:buChar char="●"/>
            </a:pPr>
            <a:r>
              <a:rPr lang="en-IN">
                <a:solidFill>
                  <a:srgbClr val="FFFFFF"/>
                </a:solidFill>
              </a:rPr>
              <a:t>Literature Survey</a:t>
            </a:r>
            <a:endParaRPr>
              <a:solidFill>
                <a:srgbClr val="FFFFFF"/>
              </a:solidFill>
            </a:endParaRPr>
          </a:p>
          <a:p>
            <a:pPr marL="228600" lvl="0" indent="-228600" algn="r" rtl="0">
              <a:lnSpc>
                <a:spcPct val="90000"/>
              </a:lnSpc>
              <a:spcBef>
                <a:spcPts val="1000"/>
              </a:spcBef>
              <a:spcAft>
                <a:spcPts val="0"/>
              </a:spcAft>
              <a:buClr>
                <a:srgbClr val="FFFFFF"/>
              </a:buClr>
              <a:buSzPts val="2800"/>
              <a:buChar char="●"/>
            </a:pPr>
            <a:r>
              <a:rPr lang="en-IN">
                <a:solidFill>
                  <a:srgbClr val="FFFFFF"/>
                </a:solidFill>
              </a:rPr>
              <a:t>Motivation</a:t>
            </a:r>
            <a:endParaRPr>
              <a:solidFill>
                <a:srgbClr val="FFFFFF"/>
              </a:solidFill>
            </a:endParaRPr>
          </a:p>
          <a:p>
            <a:pPr marL="228600" lvl="0" indent="-228600" algn="r" rtl="0">
              <a:lnSpc>
                <a:spcPct val="90000"/>
              </a:lnSpc>
              <a:spcBef>
                <a:spcPts val="1000"/>
              </a:spcBef>
              <a:spcAft>
                <a:spcPts val="0"/>
              </a:spcAft>
              <a:buClr>
                <a:srgbClr val="FFFFFF"/>
              </a:buClr>
              <a:buSzPts val="2800"/>
              <a:buChar char="●"/>
            </a:pPr>
            <a:r>
              <a:rPr lang="en-IN">
                <a:solidFill>
                  <a:srgbClr val="FFFFFF"/>
                </a:solidFill>
              </a:rPr>
              <a:t>Existing System</a:t>
            </a:r>
            <a:endParaRPr>
              <a:solidFill>
                <a:srgbClr val="FFFFFF"/>
              </a:solidFill>
            </a:endParaRPr>
          </a:p>
          <a:p>
            <a:pPr marL="228600" lvl="0" indent="-228600" algn="r" rtl="0">
              <a:lnSpc>
                <a:spcPct val="90000"/>
              </a:lnSpc>
              <a:spcBef>
                <a:spcPts val="1000"/>
              </a:spcBef>
              <a:spcAft>
                <a:spcPts val="0"/>
              </a:spcAft>
              <a:buClr>
                <a:srgbClr val="FFFFFF"/>
              </a:buClr>
              <a:buSzPts val="2800"/>
              <a:buChar char="●"/>
            </a:pPr>
            <a:r>
              <a:rPr lang="en-IN">
                <a:solidFill>
                  <a:srgbClr val="FFFFFF"/>
                </a:solidFill>
              </a:rPr>
              <a:t>Problem statement</a:t>
            </a:r>
            <a:endParaRPr>
              <a:solidFill>
                <a:srgbClr val="FFFFFF"/>
              </a:solidFill>
            </a:endParaRPr>
          </a:p>
          <a:p>
            <a:pPr marL="228600" lvl="0" indent="-228600" algn="r" rtl="0">
              <a:lnSpc>
                <a:spcPct val="90000"/>
              </a:lnSpc>
              <a:spcBef>
                <a:spcPts val="1000"/>
              </a:spcBef>
              <a:spcAft>
                <a:spcPts val="0"/>
              </a:spcAft>
              <a:buClr>
                <a:srgbClr val="FFFFFF"/>
              </a:buClr>
              <a:buSzPts val="2800"/>
              <a:buChar char="●"/>
            </a:pPr>
            <a:r>
              <a:rPr lang="en-IN">
                <a:solidFill>
                  <a:srgbClr val="FFFFFF"/>
                </a:solidFill>
              </a:rPr>
              <a:t>Requirements Specification</a:t>
            </a:r>
            <a:endParaRPr>
              <a:solidFill>
                <a:srgbClr val="FFFFFF"/>
              </a:solidFill>
            </a:endParaRPr>
          </a:p>
          <a:p>
            <a:pPr marL="228600" lvl="0" indent="-228600" algn="r" rtl="0">
              <a:lnSpc>
                <a:spcPct val="90000"/>
              </a:lnSpc>
              <a:spcBef>
                <a:spcPts val="1000"/>
              </a:spcBef>
              <a:spcAft>
                <a:spcPts val="0"/>
              </a:spcAft>
              <a:buClr>
                <a:srgbClr val="FFFFFF"/>
              </a:buClr>
              <a:buSzPts val="2800"/>
              <a:buChar char="●"/>
            </a:pPr>
            <a:r>
              <a:rPr lang="en-IN">
                <a:solidFill>
                  <a:srgbClr val="FFFFFF"/>
                </a:solidFill>
              </a:rPr>
              <a:t>Bibliography</a:t>
            </a:r>
            <a:endParaRPr>
              <a:solidFill>
                <a:srgbClr val="FFFFFF"/>
              </a:solidFill>
            </a:endParaRPr>
          </a:p>
          <a:p>
            <a:pPr marL="228600" lvl="0" indent="0" algn="r" rtl="0">
              <a:lnSpc>
                <a:spcPct val="90000"/>
              </a:lnSpc>
              <a:spcBef>
                <a:spcPts val="1000"/>
              </a:spcBef>
              <a:spcAft>
                <a:spcPts val="0"/>
              </a:spcAft>
              <a:buNone/>
            </a:pPr>
            <a:endParaRPr>
              <a:solidFill>
                <a:srgbClr val="FFFFFF"/>
              </a:solidFill>
            </a:endParaRPr>
          </a:p>
          <a:p>
            <a:pPr marL="0" lvl="0" indent="0" algn="l" rtl="0">
              <a:lnSpc>
                <a:spcPct val="90000"/>
              </a:lnSpc>
              <a:spcBef>
                <a:spcPts val="1000"/>
              </a:spcBef>
              <a:spcAft>
                <a:spcPts val="0"/>
              </a:spcAft>
              <a:buNone/>
            </a:pPr>
            <a:endParaRPr>
              <a:solidFill>
                <a:srgbClr val="FFFFFF"/>
              </a:solidFill>
            </a:endParaRPr>
          </a:p>
          <a:p>
            <a:pPr marL="228600" lvl="0" indent="0" algn="r" rtl="0">
              <a:lnSpc>
                <a:spcPct val="90000"/>
              </a:lnSpc>
              <a:spcBef>
                <a:spcPts val="1000"/>
              </a:spcBef>
              <a:spcAft>
                <a:spcPts val="0"/>
              </a:spcAft>
              <a:buNone/>
            </a:pPr>
            <a:r>
              <a:rPr lang="en-IN">
                <a:solidFill>
                  <a:srgbClr val="FFFFFF"/>
                </a:solidFill>
              </a:rPr>
              <a:t> </a:t>
            </a:r>
            <a:endParaRPr>
              <a:solidFill>
                <a:srgbClr val="FFFFFF"/>
              </a:solidFill>
            </a:endParaRPr>
          </a:p>
          <a:p>
            <a:pPr marL="228600" lvl="0" indent="0" algn="r" rtl="0">
              <a:lnSpc>
                <a:spcPct val="90000"/>
              </a:lnSpc>
              <a:spcBef>
                <a:spcPts val="1000"/>
              </a:spcBef>
              <a:spcAft>
                <a:spcPts val="0"/>
              </a:spcAft>
              <a:buNone/>
            </a:pPr>
            <a:endParaRPr>
              <a:solidFill>
                <a:srgbClr val="FFFFFF"/>
              </a:solidFill>
            </a:endParaRPr>
          </a:p>
          <a:p>
            <a:pPr marL="228600" lvl="0" indent="-50800" algn="r" rtl="0">
              <a:lnSpc>
                <a:spcPct val="90000"/>
              </a:lnSpc>
              <a:spcBef>
                <a:spcPts val="1000"/>
              </a:spcBef>
              <a:spcAft>
                <a:spcPts val="0"/>
              </a:spcAft>
              <a:buClr>
                <a:schemeClr val="dk1"/>
              </a:buClr>
              <a:buSzPts val="2800"/>
              <a:buNone/>
            </a:pPr>
            <a:endParaRPr/>
          </a:p>
          <a:p>
            <a:pPr marL="228600" lvl="0" indent="-50800" algn="r" rtl="0">
              <a:lnSpc>
                <a:spcPct val="90000"/>
              </a:lnSpc>
              <a:spcBef>
                <a:spcPts val="1000"/>
              </a:spcBef>
              <a:spcAft>
                <a:spcPts val="2100"/>
              </a:spcAft>
              <a:buClr>
                <a:schemeClr val="dk1"/>
              </a:buClr>
              <a:buSzPts val="2800"/>
              <a:buNone/>
            </a:pPr>
            <a:endParaRPr/>
          </a:p>
        </p:txBody>
      </p:sp>
      <p:sp>
        <p:nvSpPr>
          <p:cNvPr id="88" name="Google Shape;88;p16"/>
          <p:cNvSpPr txBox="1">
            <a:spLocks noGrp="1"/>
          </p:cNvSpPr>
          <p:nvPr>
            <p:ph type="ftr" idx="11"/>
          </p:nvPr>
        </p:nvSpPr>
        <p:spPr>
          <a:xfrm>
            <a:off x="838200" y="6356350"/>
            <a:ext cx="7315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chemeClr val="dk1"/>
                </a:solidFill>
              </a:rPr>
              <a:t>Dept. of CSE, GAT                                                                        2019-20</a:t>
            </a:r>
            <a:endParaRPr>
              <a:solidFill>
                <a:schemeClr val="dk1"/>
              </a:solidFill>
            </a:endParaRPr>
          </a:p>
        </p:txBody>
      </p:sp>
      <p:sp>
        <p:nvSpPr>
          <p:cNvPr id="89" name="Google Shape;8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chemeClr val="dk1"/>
                </a:solidFill>
              </a:rPr>
              <a:t>2</a:t>
            </a:fld>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1000"/>
                                        <p:tgtEl>
                                          <p:spTgt spid="86"/>
                                        </p:tgtEl>
                                      </p:cBhvr>
                                    </p:animEffect>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 calcmode="lin" valueType="num">
                                      <p:cBhvr additive="base">
                                        <p:cTn id="11" dur="1000"/>
                                        <p:tgtEl>
                                          <p:spTgt spid="8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652475" y="-314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b="1">
                <a:solidFill>
                  <a:srgbClr val="000000"/>
                </a:solidFill>
              </a:rPr>
              <a:t>Introduction to Domain</a:t>
            </a:r>
            <a:endParaRPr b="1">
              <a:solidFill>
                <a:srgbClr val="000000"/>
              </a:solidFill>
            </a:endParaRPr>
          </a:p>
        </p:txBody>
      </p:sp>
      <p:sp>
        <p:nvSpPr>
          <p:cNvPr id="95" name="Google Shape;95;p17"/>
          <p:cNvSpPr txBox="1">
            <a:spLocks noGrp="1"/>
          </p:cNvSpPr>
          <p:nvPr>
            <p:ph type="body" idx="1"/>
          </p:nvPr>
        </p:nvSpPr>
        <p:spPr>
          <a:xfrm>
            <a:off x="838200" y="925525"/>
            <a:ext cx="10515600" cy="4351200"/>
          </a:xfrm>
          <a:prstGeom prst="rect">
            <a:avLst/>
          </a:prstGeom>
          <a:noFill/>
          <a:ln>
            <a:noFill/>
          </a:ln>
        </p:spPr>
        <p:txBody>
          <a:bodyPr spcFirstLastPara="1" wrap="square" lIns="91425" tIns="45700" rIns="91425" bIns="45700" anchor="t" anchorCtr="0">
            <a:noAutofit/>
          </a:bodyPr>
          <a:lstStyle/>
          <a:p>
            <a:pPr marL="228600" lvl="0" indent="-190500" algn="just" rtl="0">
              <a:lnSpc>
                <a:spcPct val="90000"/>
              </a:lnSpc>
              <a:spcBef>
                <a:spcPts val="1000"/>
              </a:spcBef>
              <a:spcAft>
                <a:spcPts val="0"/>
              </a:spcAft>
              <a:buClr>
                <a:srgbClr val="000000"/>
              </a:buClr>
              <a:buSzPts val="2400"/>
              <a:buChar char="●"/>
            </a:pPr>
            <a:r>
              <a:rPr lang="en-IN">
                <a:solidFill>
                  <a:srgbClr val="000000"/>
                </a:solidFill>
              </a:rPr>
              <a:t>Artificial Intelligence.</a:t>
            </a:r>
            <a:endParaRPr>
              <a:solidFill>
                <a:srgbClr val="000000"/>
              </a:solidFill>
            </a:endParaRPr>
          </a:p>
          <a:p>
            <a:pPr marL="228600" lvl="0" indent="-190500" algn="just" rtl="0">
              <a:lnSpc>
                <a:spcPct val="90000"/>
              </a:lnSpc>
              <a:spcBef>
                <a:spcPts val="1000"/>
              </a:spcBef>
              <a:spcAft>
                <a:spcPts val="0"/>
              </a:spcAft>
              <a:buClr>
                <a:srgbClr val="000000"/>
              </a:buClr>
              <a:buSzPts val="2400"/>
              <a:buChar char="●"/>
            </a:pPr>
            <a:r>
              <a:rPr lang="en-IN">
                <a:solidFill>
                  <a:srgbClr val="000000"/>
                </a:solidFill>
              </a:rPr>
              <a:t>Deep Learning: Subset of Machine Learning</a:t>
            </a:r>
            <a:endParaRPr>
              <a:solidFill>
                <a:srgbClr val="000000"/>
              </a:solidFill>
            </a:endParaRPr>
          </a:p>
          <a:p>
            <a:pPr marL="228600" lvl="0" indent="-190500" algn="just" rtl="0">
              <a:lnSpc>
                <a:spcPct val="90000"/>
              </a:lnSpc>
              <a:spcBef>
                <a:spcPts val="2100"/>
              </a:spcBef>
              <a:spcAft>
                <a:spcPts val="0"/>
              </a:spcAft>
              <a:buClr>
                <a:srgbClr val="000000"/>
              </a:buClr>
              <a:buSzPts val="2400"/>
              <a:buChar char="●"/>
            </a:pPr>
            <a:r>
              <a:rPr lang="en-IN">
                <a:solidFill>
                  <a:srgbClr val="000000"/>
                </a:solidFill>
              </a:rPr>
              <a:t>Benefits of Deep Learning over Machine Learning.</a:t>
            </a:r>
            <a:endParaRPr>
              <a:solidFill>
                <a:srgbClr val="000000"/>
              </a:solidFill>
            </a:endParaRPr>
          </a:p>
          <a:p>
            <a:pPr marL="228600" lvl="0" indent="-190500" algn="just" rtl="0">
              <a:lnSpc>
                <a:spcPct val="90000"/>
              </a:lnSpc>
              <a:spcBef>
                <a:spcPts val="2100"/>
              </a:spcBef>
              <a:spcAft>
                <a:spcPts val="0"/>
              </a:spcAft>
              <a:buClr>
                <a:srgbClr val="000000"/>
              </a:buClr>
              <a:buSzPts val="2400"/>
              <a:buChar char="●"/>
            </a:pPr>
            <a:r>
              <a:rPr lang="en-IN">
                <a:solidFill>
                  <a:srgbClr val="000000"/>
                </a:solidFill>
              </a:rPr>
              <a:t>Neural network helps in understanding the underlying relationships among the symptoms and map it to the most probable diseases.</a:t>
            </a:r>
            <a:endParaRPr>
              <a:solidFill>
                <a:srgbClr val="000000"/>
              </a:solidFill>
            </a:endParaRPr>
          </a:p>
          <a:p>
            <a:pPr marL="228600" lvl="0" indent="-152400" algn="just" rtl="0">
              <a:lnSpc>
                <a:spcPct val="90000"/>
              </a:lnSpc>
              <a:spcBef>
                <a:spcPts val="2100"/>
              </a:spcBef>
              <a:spcAft>
                <a:spcPts val="2100"/>
              </a:spcAft>
              <a:buClr>
                <a:srgbClr val="000000"/>
              </a:buClr>
              <a:buSzPts val="1800"/>
              <a:buChar char="●"/>
            </a:pPr>
            <a:r>
              <a:rPr lang="en-IN">
                <a:solidFill>
                  <a:srgbClr val="000000"/>
                </a:solidFill>
              </a:rPr>
              <a:t>How the structure of neuron is implemented in  the algorithm.</a:t>
            </a:r>
            <a:endParaRPr>
              <a:solidFill>
                <a:srgbClr val="000000"/>
              </a:solidFill>
            </a:endParaRPr>
          </a:p>
        </p:txBody>
      </p:sp>
      <p:sp>
        <p:nvSpPr>
          <p:cNvPr id="96" name="Google Shape;96;p17"/>
          <p:cNvSpPr txBox="1">
            <a:spLocks noGrp="1"/>
          </p:cNvSpPr>
          <p:nvPr>
            <p:ph type="ftr" idx="11"/>
          </p:nvPr>
        </p:nvSpPr>
        <p:spPr>
          <a:xfrm>
            <a:off x="838200" y="6356350"/>
            <a:ext cx="7315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IN">
                <a:solidFill>
                  <a:schemeClr val="dk1"/>
                </a:solidFill>
              </a:rPr>
              <a:t>Dept. of CSE, GAT                                           			 	2019-20</a:t>
            </a:r>
            <a:endParaRPr>
              <a:solidFill>
                <a:schemeClr val="dk1"/>
              </a:solidFill>
            </a:endParaRPr>
          </a:p>
        </p:txBody>
      </p:sp>
      <p:sp>
        <p:nvSpPr>
          <p:cNvPr id="97" name="Google Shape;9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300">
                <a:solidFill>
                  <a:schemeClr val="lt2"/>
                </a:solidFill>
                <a:latin typeface="Arial"/>
                <a:ea typeface="Arial"/>
                <a:cs typeface="Arial"/>
                <a:sym typeface="Arial"/>
              </a:rPr>
              <a:t>3</a:t>
            </a:fld>
            <a:endParaRPr sz="1300">
              <a:solidFill>
                <a:schemeClr val="lt2"/>
              </a:solidFill>
              <a:latin typeface="Arial"/>
              <a:ea typeface="Arial"/>
              <a:cs typeface="Arial"/>
              <a:sym typeface="Arial"/>
            </a:endParaRPr>
          </a:p>
        </p:txBody>
      </p:sp>
      <p:pic>
        <p:nvPicPr>
          <p:cNvPr id="98" name="Google Shape;98;p17"/>
          <p:cNvPicPr preferRelativeResize="0"/>
          <p:nvPr/>
        </p:nvPicPr>
        <p:blipFill>
          <a:blip r:embed="rId3">
            <a:alphaModFix/>
          </a:blip>
          <a:stretch>
            <a:fillRect/>
          </a:stretch>
        </p:blipFill>
        <p:spPr>
          <a:xfrm>
            <a:off x="10493375" y="205312"/>
            <a:ext cx="1397000" cy="1205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ftr" idx="11"/>
          </p:nvPr>
        </p:nvSpPr>
        <p:spPr>
          <a:xfrm>
            <a:off x="838200" y="6356350"/>
            <a:ext cx="7315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IN">
                <a:solidFill>
                  <a:schemeClr val="dk1"/>
                </a:solidFill>
              </a:rPr>
              <a:t>Dept. of CSE, GAT    					                           2019-20</a:t>
            </a:r>
            <a:endParaRPr>
              <a:solidFill>
                <a:schemeClr val="dk1"/>
              </a:solidFill>
            </a:endParaRPr>
          </a:p>
        </p:txBody>
      </p:sp>
      <p:sp>
        <p:nvSpPr>
          <p:cNvPr id="104" name="Google Shape;10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300">
                <a:solidFill>
                  <a:schemeClr val="lt2"/>
                </a:solidFill>
                <a:latin typeface="Arial"/>
                <a:ea typeface="Arial"/>
                <a:cs typeface="Arial"/>
                <a:sym typeface="Arial"/>
              </a:rPr>
              <a:t>4</a:t>
            </a:fld>
            <a:endParaRPr sz="1300">
              <a:solidFill>
                <a:schemeClr val="lt2"/>
              </a:solidFill>
              <a:latin typeface="Arial"/>
              <a:ea typeface="Arial"/>
              <a:cs typeface="Arial"/>
              <a:sym typeface="Arial"/>
            </a:endParaRPr>
          </a:p>
        </p:txBody>
      </p:sp>
      <p:pic>
        <p:nvPicPr>
          <p:cNvPr id="105" name="Google Shape;105;p18"/>
          <p:cNvPicPr preferRelativeResize="0"/>
          <p:nvPr/>
        </p:nvPicPr>
        <p:blipFill rotWithShape="1">
          <a:blip r:embed="rId3">
            <a:alphaModFix/>
          </a:blip>
          <a:srcRect/>
          <a:stretch/>
        </p:blipFill>
        <p:spPr>
          <a:xfrm>
            <a:off x="0" y="475488"/>
            <a:ext cx="12192000" cy="535068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9"/>
        <p:cNvGrpSpPr/>
        <p:nvPr/>
      </p:nvGrpSpPr>
      <p:grpSpPr>
        <a:xfrm>
          <a:off x="0" y="0"/>
          <a:ext cx="0" cy="0"/>
          <a:chOff x="0" y="0"/>
          <a:chExt cx="0" cy="0"/>
        </a:xfrm>
      </p:grpSpPr>
      <p:sp>
        <p:nvSpPr>
          <p:cNvPr id="110" name="Google Shape;110;p19"/>
          <p:cNvSpPr txBox="1">
            <a:spLocks noGrp="1"/>
          </p:cNvSpPr>
          <p:nvPr>
            <p:ph type="ftr" idx="11"/>
          </p:nvPr>
        </p:nvSpPr>
        <p:spPr>
          <a:xfrm>
            <a:off x="838200" y="6356350"/>
            <a:ext cx="7315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IN">
                <a:solidFill>
                  <a:schemeClr val="lt1"/>
                </a:solidFill>
              </a:rPr>
              <a:t>Dept. of CSE, GAT                  					           2019-20</a:t>
            </a:r>
            <a:endParaRPr>
              <a:solidFill>
                <a:schemeClr val="lt1"/>
              </a:solidFill>
            </a:endParaRPr>
          </a:p>
        </p:txBody>
      </p:sp>
      <p:sp>
        <p:nvSpPr>
          <p:cNvPr id="111" name="Google Shape;111;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300">
                <a:solidFill>
                  <a:schemeClr val="lt2"/>
                </a:solidFill>
                <a:latin typeface="Arial"/>
                <a:ea typeface="Arial"/>
                <a:cs typeface="Arial"/>
                <a:sym typeface="Arial"/>
              </a:rPr>
              <a:t>5</a:t>
            </a:fld>
            <a:endParaRPr sz="1300">
              <a:solidFill>
                <a:srgbClr val="000000"/>
              </a:solidFill>
              <a:latin typeface="Arial"/>
              <a:ea typeface="Arial"/>
              <a:cs typeface="Arial"/>
              <a:sym typeface="Arial"/>
            </a:endParaRPr>
          </a:p>
        </p:txBody>
      </p:sp>
      <p:pic>
        <p:nvPicPr>
          <p:cNvPr id="112" name="Google Shape;112;p19"/>
          <p:cNvPicPr preferRelativeResize="0"/>
          <p:nvPr/>
        </p:nvPicPr>
        <p:blipFill rotWithShape="1">
          <a:blip r:embed="rId3">
            <a:alphaModFix/>
          </a:blip>
          <a:srcRect/>
          <a:stretch/>
        </p:blipFill>
        <p:spPr>
          <a:xfrm>
            <a:off x="109881" y="1051560"/>
            <a:ext cx="4983687" cy="3904487"/>
          </a:xfrm>
          <a:prstGeom prst="rect">
            <a:avLst/>
          </a:prstGeom>
          <a:noFill/>
          <a:ln>
            <a:noFill/>
          </a:ln>
        </p:spPr>
      </p:pic>
      <p:pic>
        <p:nvPicPr>
          <p:cNvPr id="113" name="Google Shape;113;p19"/>
          <p:cNvPicPr preferRelativeResize="0"/>
          <p:nvPr/>
        </p:nvPicPr>
        <p:blipFill rotWithShape="1">
          <a:blip r:embed="rId4">
            <a:alphaModFix/>
          </a:blip>
          <a:srcRect/>
          <a:stretch/>
        </p:blipFill>
        <p:spPr>
          <a:xfrm>
            <a:off x="6356205" y="1593509"/>
            <a:ext cx="5715798" cy="3067478"/>
          </a:xfrm>
          <a:prstGeom prst="rect">
            <a:avLst/>
          </a:prstGeom>
          <a:noFill/>
          <a:ln>
            <a:noFill/>
          </a:ln>
        </p:spPr>
      </p:pic>
      <p:sp>
        <p:nvSpPr>
          <p:cNvPr id="114" name="Google Shape;114;p19"/>
          <p:cNvSpPr/>
          <p:nvPr/>
        </p:nvSpPr>
        <p:spPr>
          <a:xfrm>
            <a:off x="4965188" y="2702636"/>
            <a:ext cx="1391100" cy="1014900"/>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ftr" idx="11"/>
          </p:nvPr>
        </p:nvSpPr>
        <p:spPr>
          <a:xfrm>
            <a:off x="838200" y="6356350"/>
            <a:ext cx="7315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IN">
                <a:solidFill>
                  <a:schemeClr val="dk1"/>
                </a:solidFill>
              </a:rPr>
              <a:t>Dept. of CSE, GAT 					                              2019-20</a:t>
            </a:r>
            <a:endParaRPr>
              <a:solidFill>
                <a:schemeClr val="dk1"/>
              </a:solidFill>
            </a:endParaRPr>
          </a:p>
        </p:txBody>
      </p:sp>
      <p:sp>
        <p:nvSpPr>
          <p:cNvPr id="120" name="Google Shape;12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300">
                <a:solidFill>
                  <a:schemeClr val="lt2"/>
                </a:solidFill>
                <a:latin typeface="Arial"/>
                <a:ea typeface="Arial"/>
                <a:cs typeface="Arial"/>
                <a:sym typeface="Arial"/>
              </a:rPr>
              <a:t>6</a:t>
            </a:fld>
            <a:endParaRPr sz="1300">
              <a:solidFill>
                <a:schemeClr val="lt2"/>
              </a:solidFill>
              <a:latin typeface="Arial"/>
              <a:ea typeface="Arial"/>
              <a:cs typeface="Arial"/>
              <a:sym typeface="Arial"/>
            </a:endParaRPr>
          </a:p>
        </p:txBody>
      </p:sp>
      <p:pic>
        <p:nvPicPr>
          <p:cNvPr id="121" name="Google Shape;121;p20"/>
          <p:cNvPicPr preferRelativeResize="0"/>
          <p:nvPr/>
        </p:nvPicPr>
        <p:blipFill rotWithShape="1">
          <a:blip r:embed="rId3">
            <a:alphaModFix/>
          </a:blip>
          <a:srcRect/>
          <a:stretch/>
        </p:blipFill>
        <p:spPr>
          <a:xfrm>
            <a:off x="721291" y="274320"/>
            <a:ext cx="10809484" cy="53987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1828800" lvl="0" indent="457200" algn="just" rtl="0">
              <a:spcBef>
                <a:spcPts val="0"/>
              </a:spcBef>
              <a:spcAft>
                <a:spcPts val="0"/>
              </a:spcAft>
              <a:buNone/>
            </a:pPr>
            <a:fld id="{00000000-1234-1234-1234-123412341234}" type="slidenum">
              <a:rPr lang="en-IN" sz="1300">
                <a:solidFill>
                  <a:schemeClr val="lt2"/>
                </a:solidFill>
              </a:rPr>
              <a:t>7</a:t>
            </a:fld>
            <a:endParaRPr sz="1300">
              <a:solidFill>
                <a:schemeClr val="lt2"/>
              </a:solidFill>
            </a:endParaRPr>
          </a:p>
        </p:txBody>
      </p:sp>
      <p:sp>
        <p:nvSpPr>
          <p:cNvPr id="129" name="Google Shape;129;p21"/>
          <p:cNvSpPr txBox="1">
            <a:spLocks noGrp="1"/>
          </p:cNvSpPr>
          <p:nvPr>
            <p:ph type="body" idx="1"/>
          </p:nvPr>
        </p:nvSpPr>
        <p:spPr>
          <a:xfrm>
            <a:off x="768925" y="1276019"/>
            <a:ext cx="10515600" cy="2014800"/>
          </a:xfrm>
          <a:prstGeom prst="rect">
            <a:avLst/>
          </a:prstGeom>
          <a:noFill/>
          <a:ln>
            <a:noFill/>
          </a:ln>
        </p:spPr>
        <p:txBody>
          <a:bodyPr spcFirstLastPara="1" wrap="square" lIns="91425" tIns="45700" rIns="91425" bIns="45700" anchor="t" anchorCtr="0">
            <a:noAutofit/>
          </a:bodyPr>
          <a:lstStyle/>
          <a:p>
            <a:pPr marL="0" lvl="0" indent="0" algn="just" rtl="0">
              <a:lnSpc>
                <a:spcPct val="80000"/>
              </a:lnSpc>
              <a:spcBef>
                <a:spcPts val="0"/>
              </a:spcBef>
              <a:spcAft>
                <a:spcPts val="0"/>
              </a:spcAft>
              <a:buClr>
                <a:schemeClr val="dk1"/>
              </a:buClr>
              <a:buSzPts val="2400"/>
              <a:buNone/>
            </a:pPr>
            <a:r>
              <a:rPr lang="en-IN" sz="2400" u="sng">
                <a:solidFill>
                  <a:srgbClr val="FFFFFF"/>
                </a:solidFill>
              </a:rPr>
              <a:t>Description</a:t>
            </a:r>
            <a:r>
              <a:rPr lang="en-IN" sz="2400">
                <a:solidFill>
                  <a:srgbClr val="FFFFFF"/>
                </a:solidFill>
              </a:rPr>
              <a:t>:</a:t>
            </a:r>
            <a:endParaRPr>
              <a:solidFill>
                <a:srgbClr val="FFFFFF"/>
              </a:solidFill>
            </a:endParaRPr>
          </a:p>
          <a:p>
            <a:pPr marL="228600" lvl="0" indent="-241300" algn="just" rtl="0">
              <a:lnSpc>
                <a:spcPct val="80000"/>
              </a:lnSpc>
              <a:spcBef>
                <a:spcPts val="600"/>
              </a:spcBef>
              <a:spcAft>
                <a:spcPts val="0"/>
              </a:spcAft>
              <a:buClr>
                <a:srgbClr val="FFFFFF"/>
              </a:buClr>
              <a:buSzPts val="2200"/>
              <a:buChar char="•"/>
            </a:pPr>
            <a:r>
              <a:rPr lang="en-IN" sz="2200">
                <a:solidFill>
                  <a:srgbClr val="FFFFFF"/>
                </a:solidFill>
              </a:rPr>
              <a:t>Objective is to design an automated medical decision making system and help doctors in minimizing misdiagnosis. </a:t>
            </a:r>
            <a:endParaRPr sz="2200">
              <a:solidFill>
                <a:srgbClr val="FFFFFF"/>
              </a:solidFill>
            </a:endParaRPr>
          </a:p>
          <a:p>
            <a:pPr marL="228600" lvl="0" indent="-241300" algn="just" rtl="0">
              <a:lnSpc>
                <a:spcPct val="80000"/>
              </a:lnSpc>
              <a:spcBef>
                <a:spcPts val="600"/>
              </a:spcBef>
              <a:spcAft>
                <a:spcPts val="0"/>
              </a:spcAft>
              <a:buClr>
                <a:srgbClr val="FFFFFF"/>
              </a:buClr>
              <a:buSzPts val="2200"/>
              <a:buChar char="•"/>
            </a:pPr>
            <a:r>
              <a:rPr lang="en-IN" sz="2200">
                <a:solidFill>
                  <a:srgbClr val="FFFFFF"/>
                </a:solidFill>
              </a:rPr>
              <a:t>Database for a specific disease and related symptoms is created.</a:t>
            </a:r>
            <a:endParaRPr sz="2200">
              <a:solidFill>
                <a:srgbClr val="FFFFFF"/>
              </a:solidFill>
            </a:endParaRPr>
          </a:p>
          <a:p>
            <a:pPr marL="228600" lvl="0" indent="-241300" algn="just" rtl="0">
              <a:lnSpc>
                <a:spcPct val="80000"/>
              </a:lnSpc>
              <a:spcBef>
                <a:spcPts val="600"/>
              </a:spcBef>
              <a:spcAft>
                <a:spcPts val="0"/>
              </a:spcAft>
              <a:buClr>
                <a:srgbClr val="FFFFFF"/>
              </a:buClr>
              <a:buSzPts val="2200"/>
              <a:buChar char="•"/>
            </a:pPr>
            <a:r>
              <a:rPr lang="en-IN" sz="2200">
                <a:solidFill>
                  <a:srgbClr val="FFFFFF"/>
                </a:solidFill>
              </a:rPr>
              <a:t>Later proposed an algorithm to predict the </a:t>
            </a:r>
            <a:r>
              <a:rPr lang="en-IN" sz="2200" b="1">
                <a:solidFill>
                  <a:srgbClr val="FFFFFF"/>
                </a:solidFill>
              </a:rPr>
              <a:t>Swine Flu</a:t>
            </a:r>
            <a:r>
              <a:rPr lang="en-IN" sz="2200">
                <a:solidFill>
                  <a:srgbClr val="FFFFFF"/>
                </a:solidFill>
              </a:rPr>
              <a:t> disease on several attributes.</a:t>
            </a:r>
            <a:endParaRPr sz="2200">
              <a:solidFill>
                <a:srgbClr val="FFFFFF"/>
              </a:solidFill>
            </a:endParaRPr>
          </a:p>
          <a:p>
            <a:pPr marL="0" lvl="0" indent="0" algn="just" rtl="0">
              <a:lnSpc>
                <a:spcPct val="80000"/>
              </a:lnSpc>
              <a:spcBef>
                <a:spcPts val="1000"/>
              </a:spcBef>
              <a:spcAft>
                <a:spcPts val="0"/>
              </a:spcAft>
              <a:buClr>
                <a:schemeClr val="dk1"/>
              </a:buClr>
              <a:buSzPts val="2800"/>
              <a:buNone/>
            </a:pPr>
            <a:endParaRPr sz="2200"/>
          </a:p>
        </p:txBody>
      </p:sp>
      <p:sp>
        <p:nvSpPr>
          <p:cNvPr id="130" name="Google Shape;130;p21"/>
          <p:cNvSpPr txBox="1">
            <a:spLocks noGrp="1"/>
          </p:cNvSpPr>
          <p:nvPr>
            <p:ph type="title"/>
          </p:nvPr>
        </p:nvSpPr>
        <p:spPr>
          <a:xfrm>
            <a:off x="838200" y="618734"/>
            <a:ext cx="9470100" cy="657300"/>
          </a:xfrm>
          <a:prstGeom prst="rect">
            <a:avLst/>
          </a:prstGeom>
          <a:noFill/>
          <a:ln>
            <a:noFill/>
          </a:ln>
        </p:spPr>
        <p:txBody>
          <a:bodyPr spcFirstLastPara="1" wrap="square" lIns="91425" tIns="45700" rIns="91425" bIns="45700" anchor="ctr" anchorCtr="0">
            <a:noAutofit/>
          </a:bodyPr>
          <a:lstStyle/>
          <a:p>
            <a:pPr marL="0" lvl="0" indent="0" algn="just" rtl="0">
              <a:lnSpc>
                <a:spcPct val="90000"/>
              </a:lnSpc>
              <a:spcBef>
                <a:spcPts val="0"/>
              </a:spcBef>
              <a:spcAft>
                <a:spcPts val="0"/>
              </a:spcAft>
              <a:buClr>
                <a:schemeClr val="dk1"/>
              </a:buClr>
              <a:buSzPts val="2800"/>
              <a:buFont typeface="Calibri"/>
              <a:buNone/>
            </a:pPr>
            <a:r>
              <a:rPr lang="en-IN" sz="2400"/>
              <a:t>Base Paper :- “Medical Diagnosis System using Machine Learning”</a:t>
            </a:r>
            <a:endParaRPr sz="2400"/>
          </a:p>
        </p:txBody>
      </p:sp>
      <p:sp>
        <p:nvSpPr>
          <p:cNvPr id="131" name="Google Shape;131;p21"/>
          <p:cNvSpPr txBox="1"/>
          <p:nvPr/>
        </p:nvSpPr>
        <p:spPr>
          <a:xfrm>
            <a:off x="768925" y="3157315"/>
            <a:ext cx="10515600" cy="20148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400"/>
              <a:buFont typeface="Arial"/>
              <a:buNone/>
            </a:pPr>
            <a:r>
              <a:rPr lang="en-IN" sz="2400" i="0" u="sng" strike="noStrike" cap="none">
                <a:solidFill>
                  <a:schemeClr val="dk1"/>
                </a:solidFill>
              </a:rPr>
              <a:t>Advantages</a:t>
            </a:r>
            <a:r>
              <a:rPr lang="en-IN" sz="2400" i="0" u="none" strike="noStrike" cap="none">
                <a:solidFill>
                  <a:schemeClr val="dk1"/>
                </a:solidFill>
              </a:rPr>
              <a:t>:</a:t>
            </a:r>
            <a:endParaRPr sz="1800" i="0" u="none" strike="noStrike" cap="none">
              <a:solidFill>
                <a:schemeClr val="dk1"/>
              </a:solidFill>
            </a:endParaRPr>
          </a:p>
          <a:p>
            <a:pPr marL="228600" marR="0" lvl="0" indent="-241300" algn="just" rtl="0">
              <a:lnSpc>
                <a:spcPct val="90000"/>
              </a:lnSpc>
              <a:spcBef>
                <a:spcPts val="600"/>
              </a:spcBef>
              <a:spcAft>
                <a:spcPts val="0"/>
              </a:spcAft>
              <a:buClr>
                <a:schemeClr val="dk1"/>
              </a:buClr>
              <a:buSzPts val="2200"/>
              <a:buChar char="•"/>
            </a:pPr>
            <a:r>
              <a:rPr lang="en-IN" sz="2200" i="0" u="none" strike="noStrike" cap="none">
                <a:solidFill>
                  <a:schemeClr val="dk1"/>
                </a:solidFill>
              </a:rPr>
              <a:t>They have observed the outcomes for machine learning algorithms such as Bayesian classification, Decision Tree, and compared it with the neural networks algorithms such as dynamic node creation(DNC) and feed-forward neural network construction.</a:t>
            </a:r>
            <a:endParaRPr sz="2200" i="0" u="none" strike="noStrike" cap="none">
              <a:solidFill>
                <a:schemeClr val="dk1"/>
              </a:solidFill>
            </a:endParaRPr>
          </a:p>
          <a:p>
            <a:pPr marL="228600" marR="0" lvl="0" indent="-241300" algn="just" rtl="0">
              <a:lnSpc>
                <a:spcPct val="90000"/>
              </a:lnSpc>
              <a:spcBef>
                <a:spcPts val="600"/>
              </a:spcBef>
              <a:spcAft>
                <a:spcPts val="0"/>
              </a:spcAft>
              <a:buClr>
                <a:schemeClr val="dk1"/>
              </a:buClr>
              <a:buSzPts val="2200"/>
              <a:buChar char="•"/>
            </a:pPr>
            <a:r>
              <a:rPr lang="en-IN" sz="2200" i="0" u="none" strike="noStrike" cap="none">
                <a:solidFill>
                  <a:schemeClr val="dk1"/>
                </a:solidFill>
              </a:rPr>
              <a:t>The system is more reliable and faster than the conventional systems.</a:t>
            </a:r>
            <a:endParaRPr sz="2200" i="0" u="none" strike="noStrike" cap="none">
              <a:solidFill>
                <a:schemeClr val="dk1"/>
              </a:solidFill>
            </a:endParaRPr>
          </a:p>
        </p:txBody>
      </p:sp>
      <p:sp>
        <p:nvSpPr>
          <p:cNvPr id="132" name="Google Shape;132;p21"/>
          <p:cNvSpPr txBox="1"/>
          <p:nvPr/>
        </p:nvSpPr>
        <p:spPr>
          <a:xfrm>
            <a:off x="838200" y="5260704"/>
            <a:ext cx="10515600" cy="12237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400"/>
              <a:buFont typeface="Arial"/>
              <a:buNone/>
            </a:pPr>
            <a:r>
              <a:rPr lang="en-IN" sz="2400" i="0" u="sng" strike="noStrike" cap="none">
                <a:solidFill>
                  <a:schemeClr val="dk1"/>
                </a:solidFill>
              </a:rPr>
              <a:t>Disadvantage</a:t>
            </a:r>
            <a:r>
              <a:rPr lang="en-IN" sz="2400" i="0" u="none" strike="noStrike" cap="none">
                <a:solidFill>
                  <a:schemeClr val="dk1"/>
                </a:solidFill>
              </a:rPr>
              <a:t>: </a:t>
            </a:r>
            <a:endParaRPr sz="1800" i="0" u="none" strike="noStrike" cap="none">
              <a:solidFill>
                <a:schemeClr val="dk1"/>
              </a:solidFill>
            </a:endParaRPr>
          </a:p>
          <a:p>
            <a:pPr marL="228600" marR="0" lvl="0" indent="-241300" algn="just" rtl="0">
              <a:lnSpc>
                <a:spcPct val="90000"/>
              </a:lnSpc>
              <a:spcBef>
                <a:spcPts val="600"/>
              </a:spcBef>
              <a:spcAft>
                <a:spcPts val="0"/>
              </a:spcAft>
              <a:buClr>
                <a:schemeClr val="dk1"/>
              </a:buClr>
              <a:buSzPts val="2200"/>
              <a:buChar char="•"/>
            </a:pPr>
            <a:r>
              <a:rPr lang="en-IN" sz="2200" i="0" u="none" strike="noStrike" cap="none">
                <a:solidFill>
                  <a:schemeClr val="dk1"/>
                </a:solidFill>
              </a:rPr>
              <a:t>The problem statement only focuses on a single disease i.e. Swine Flu .</a:t>
            </a:r>
            <a:endParaRPr sz="2200" i="0" u="none" strike="noStrike" cap="none">
              <a:solidFill>
                <a:schemeClr val="dk1"/>
              </a:solidFill>
            </a:endParaRPr>
          </a:p>
          <a:p>
            <a:pPr marL="228600" marR="0" lvl="0" indent="-241300" algn="just" rtl="0">
              <a:lnSpc>
                <a:spcPct val="90000"/>
              </a:lnSpc>
              <a:spcBef>
                <a:spcPts val="600"/>
              </a:spcBef>
              <a:spcAft>
                <a:spcPts val="0"/>
              </a:spcAft>
              <a:buClr>
                <a:schemeClr val="dk1"/>
              </a:buClr>
              <a:buSzPts val="2200"/>
              <a:buChar char="•"/>
            </a:pPr>
            <a:r>
              <a:rPr lang="en-IN" sz="2200" i="0" u="none" strike="noStrike" cap="none">
                <a:solidFill>
                  <a:schemeClr val="dk1"/>
                </a:solidFill>
              </a:rPr>
              <a:t>Each disease will have to have its on algorithm to be precise and accurate. </a:t>
            </a:r>
            <a:endParaRPr sz="2200" i="0" u="none" strike="noStrike" cap="none">
              <a:solidFill>
                <a:schemeClr val="dk1"/>
              </a:solidFill>
            </a:endParaRPr>
          </a:p>
        </p:txBody>
      </p:sp>
      <p:sp>
        <p:nvSpPr>
          <p:cNvPr id="133" name="Google Shape;133;p21"/>
          <p:cNvSpPr txBox="1"/>
          <p:nvPr/>
        </p:nvSpPr>
        <p:spPr>
          <a:xfrm>
            <a:off x="838200" y="-304998"/>
            <a:ext cx="10515600" cy="1325700"/>
          </a:xfrm>
          <a:prstGeom prst="rect">
            <a:avLst/>
          </a:prstGeom>
          <a:noFill/>
          <a:ln>
            <a:noFill/>
          </a:ln>
        </p:spPr>
        <p:txBody>
          <a:bodyPr spcFirstLastPara="1" wrap="square" lIns="91425" tIns="45700" rIns="91425" bIns="45700" anchor="ctr" anchorCtr="0">
            <a:noAutofit/>
          </a:bodyPr>
          <a:lstStyle/>
          <a:p>
            <a:pPr marL="0" marR="0" lvl="0" indent="0" algn="just" rtl="0">
              <a:lnSpc>
                <a:spcPct val="90000"/>
              </a:lnSpc>
              <a:spcBef>
                <a:spcPts val="0"/>
              </a:spcBef>
              <a:spcAft>
                <a:spcPts val="0"/>
              </a:spcAft>
              <a:buClr>
                <a:schemeClr val="dk1"/>
              </a:buClr>
              <a:buSzPts val="4400"/>
              <a:buFont typeface="Calibri"/>
              <a:buNone/>
            </a:pPr>
            <a:r>
              <a:rPr lang="en-IN" sz="4400" b="1" i="0" u="none" strike="noStrike" cap="none">
                <a:solidFill>
                  <a:schemeClr val="dk1"/>
                </a:solidFill>
              </a:rPr>
              <a:t>Literature Survey:</a:t>
            </a:r>
            <a:endParaRPr/>
          </a:p>
        </p:txBody>
      </p:sp>
      <p:sp>
        <p:nvSpPr>
          <p:cNvPr id="134" name="Google Shape;134;p21"/>
          <p:cNvSpPr txBox="1">
            <a:spLocks noGrp="1"/>
          </p:cNvSpPr>
          <p:nvPr>
            <p:ph type="ftr" idx="11"/>
          </p:nvPr>
        </p:nvSpPr>
        <p:spPr>
          <a:xfrm>
            <a:off x="651500" y="6356350"/>
            <a:ext cx="7315200" cy="365100"/>
          </a:xfrm>
          <a:prstGeom prst="rect">
            <a:avLst/>
          </a:prstGeom>
          <a:noFill/>
          <a:ln>
            <a:noFill/>
          </a:ln>
        </p:spPr>
        <p:txBody>
          <a:bodyPr spcFirstLastPara="1" wrap="square" lIns="91425" tIns="45700" rIns="91425" bIns="45700" anchor="ctr" anchorCtr="0">
            <a:noAutofit/>
          </a:bodyPr>
          <a:lstStyle/>
          <a:p>
            <a:pPr marL="0" lvl="0" indent="0" algn="just" rtl="0">
              <a:spcBef>
                <a:spcPts val="0"/>
              </a:spcBef>
              <a:spcAft>
                <a:spcPts val="0"/>
              </a:spcAft>
              <a:buClr>
                <a:srgbClr val="888888"/>
              </a:buClr>
              <a:buSzPts val="1200"/>
              <a:buFont typeface="Calibri"/>
              <a:buNone/>
            </a:pPr>
            <a:r>
              <a:rPr lang="en-IN">
                <a:solidFill>
                  <a:schemeClr val="dk1"/>
                </a:solidFill>
              </a:rPr>
              <a:t>Dept. of CSE, GAT 									2019-20</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838200" y="-148379"/>
            <a:ext cx="10515600" cy="1325700"/>
          </a:xfrm>
          <a:prstGeom prst="rect">
            <a:avLst/>
          </a:prstGeom>
          <a:noFill/>
          <a:ln>
            <a:noFill/>
          </a:ln>
        </p:spPr>
        <p:txBody>
          <a:bodyPr spcFirstLastPara="1" wrap="square" lIns="91425" tIns="45700" rIns="91425" bIns="45700" anchor="ctr" anchorCtr="0">
            <a:noAutofit/>
          </a:bodyPr>
          <a:lstStyle/>
          <a:p>
            <a:pPr marL="0" lvl="0" indent="0" algn="just" rtl="0">
              <a:lnSpc>
                <a:spcPct val="90000"/>
              </a:lnSpc>
              <a:spcBef>
                <a:spcPts val="0"/>
              </a:spcBef>
              <a:spcAft>
                <a:spcPts val="0"/>
              </a:spcAft>
              <a:buClr>
                <a:schemeClr val="dk1"/>
              </a:buClr>
              <a:buSzPts val="4400"/>
              <a:buFont typeface="Calibri"/>
              <a:buNone/>
            </a:pPr>
            <a:r>
              <a:rPr lang="en-IN" sz="2400" b="1"/>
              <a:t>Paper 2: “From expert systems to machine-learned diagnosis model”</a:t>
            </a:r>
            <a:endParaRPr sz="2400" b="1"/>
          </a:p>
        </p:txBody>
      </p:sp>
      <p:sp>
        <p:nvSpPr>
          <p:cNvPr id="142" name="Google Shape;14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300">
                <a:solidFill>
                  <a:schemeClr val="lt2"/>
                </a:solidFill>
                <a:latin typeface="Arial"/>
                <a:ea typeface="Arial"/>
                <a:cs typeface="Arial"/>
                <a:sym typeface="Arial"/>
              </a:rPr>
              <a:t>8</a:t>
            </a:fld>
            <a:endParaRPr sz="1300">
              <a:solidFill>
                <a:schemeClr val="lt2"/>
              </a:solidFill>
              <a:latin typeface="Arial"/>
              <a:ea typeface="Arial"/>
              <a:cs typeface="Arial"/>
              <a:sym typeface="Arial"/>
            </a:endParaRPr>
          </a:p>
        </p:txBody>
      </p:sp>
      <p:sp>
        <p:nvSpPr>
          <p:cNvPr id="143" name="Google Shape;143;p22"/>
          <p:cNvSpPr txBox="1">
            <a:spLocks noGrp="1"/>
          </p:cNvSpPr>
          <p:nvPr>
            <p:ph type="body" idx="1"/>
          </p:nvPr>
        </p:nvSpPr>
        <p:spPr>
          <a:xfrm>
            <a:off x="838200" y="974827"/>
            <a:ext cx="10515600" cy="2386500"/>
          </a:xfrm>
          <a:prstGeom prst="rect">
            <a:avLst/>
          </a:prstGeom>
          <a:noFill/>
          <a:ln>
            <a:noFill/>
          </a:ln>
        </p:spPr>
        <p:txBody>
          <a:bodyPr spcFirstLastPara="1" wrap="square" lIns="91425" tIns="45700" rIns="91425" bIns="45700" anchor="t" anchorCtr="0">
            <a:noAutofit/>
          </a:bodyPr>
          <a:lstStyle/>
          <a:p>
            <a:pPr marL="0" lvl="0" indent="0" algn="just" rtl="0">
              <a:lnSpc>
                <a:spcPct val="80000"/>
              </a:lnSpc>
              <a:spcBef>
                <a:spcPts val="0"/>
              </a:spcBef>
              <a:spcAft>
                <a:spcPts val="0"/>
              </a:spcAft>
              <a:buClr>
                <a:schemeClr val="dk1"/>
              </a:buClr>
              <a:buSzPts val="2400"/>
              <a:buNone/>
            </a:pPr>
            <a:r>
              <a:rPr lang="en-IN" sz="2400" u="sng">
                <a:solidFill>
                  <a:srgbClr val="FFFFFF"/>
                </a:solidFill>
              </a:rPr>
              <a:t>Description:</a:t>
            </a:r>
            <a:endParaRPr u="sng">
              <a:solidFill>
                <a:srgbClr val="FFFFFF"/>
              </a:solidFill>
            </a:endParaRPr>
          </a:p>
          <a:p>
            <a:pPr marL="228600" lvl="0" indent="-228600" algn="just" rtl="0">
              <a:lnSpc>
                <a:spcPct val="80000"/>
              </a:lnSpc>
              <a:spcBef>
                <a:spcPts val="600"/>
              </a:spcBef>
              <a:spcAft>
                <a:spcPts val="0"/>
              </a:spcAft>
              <a:buClr>
                <a:srgbClr val="FFFFFF"/>
              </a:buClr>
              <a:buSzPts val="2000"/>
              <a:buChar char="●"/>
            </a:pPr>
            <a:r>
              <a:rPr lang="en-IN" sz="2000">
                <a:solidFill>
                  <a:srgbClr val="FFFFFF"/>
                </a:solidFill>
              </a:rPr>
              <a:t>This paper presents a method to merge both approaches  by using expert systems as generative models that create simulated data on which models can be learned.</a:t>
            </a:r>
            <a:endParaRPr sz="2000">
              <a:solidFill>
                <a:srgbClr val="FFFFFF"/>
              </a:solidFill>
            </a:endParaRPr>
          </a:p>
          <a:p>
            <a:pPr marL="228600" lvl="0" indent="-228600" algn="just" rtl="0">
              <a:lnSpc>
                <a:spcPct val="80000"/>
              </a:lnSpc>
              <a:spcBef>
                <a:spcPts val="600"/>
              </a:spcBef>
              <a:spcAft>
                <a:spcPts val="0"/>
              </a:spcAft>
              <a:buClr>
                <a:srgbClr val="FFFFFF"/>
              </a:buClr>
              <a:buSzPts val="2000"/>
              <a:buChar char="●"/>
            </a:pPr>
            <a:r>
              <a:rPr lang="en-IN" sz="2000">
                <a:solidFill>
                  <a:srgbClr val="FFFFFF"/>
                </a:solidFill>
              </a:rPr>
              <a:t>Demonstrates  that such a learned model not only preserves the original properties of the expert systems but also addresses some of their limitations.</a:t>
            </a:r>
            <a:endParaRPr sz="2000">
              <a:solidFill>
                <a:srgbClr val="FFFFFF"/>
              </a:solidFill>
            </a:endParaRPr>
          </a:p>
          <a:p>
            <a:pPr marL="228600" lvl="0" indent="-228600" algn="just" rtl="0">
              <a:lnSpc>
                <a:spcPct val="80000"/>
              </a:lnSpc>
              <a:spcBef>
                <a:spcPts val="600"/>
              </a:spcBef>
              <a:spcAft>
                <a:spcPts val="0"/>
              </a:spcAft>
              <a:buClr>
                <a:srgbClr val="FFFFFF"/>
              </a:buClr>
              <a:buSzPts val="2000"/>
              <a:buChar char="●"/>
            </a:pPr>
            <a:r>
              <a:rPr lang="en-IN" sz="2000">
                <a:solidFill>
                  <a:srgbClr val="FFFFFF"/>
                </a:solidFill>
              </a:rPr>
              <a:t>This show how this approach can also be used as the starting point to combine expert knowledge with knowledge extracted from other data sources, such as electronic health records.</a:t>
            </a:r>
            <a:endParaRPr sz="2000">
              <a:solidFill>
                <a:srgbClr val="FFFFFF"/>
              </a:solidFill>
            </a:endParaRPr>
          </a:p>
          <a:p>
            <a:pPr marL="228600" lvl="0" indent="-101600" algn="just" rtl="0">
              <a:lnSpc>
                <a:spcPct val="80000"/>
              </a:lnSpc>
              <a:spcBef>
                <a:spcPts val="600"/>
              </a:spcBef>
              <a:spcAft>
                <a:spcPts val="0"/>
              </a:spcAft>
              <a:buClr>
                <a:schemeClr val="dk1"/>
              </a:buClr>
              <a:buSzPts val="2000"/>
              <a:buNone/>
            </a:pPr>
            <a:endParaRPr sz="1800">
              <a:solidFill>
                <a:srgbClr val="FFFFFF"/>
              </a:solidFill>
            </a:endParaRPr>
          </a:p>
          <a:p>
            <a:pPr marL="0" lvl="0" indent="0" algn="just" rtl="0">
              <a:lnSpc>
                <a:spcPct val="80000"/>
              </a:lnSpc>
              <a:spcBef>
                <a:spcPts val="1000"/>
              </a:spcBef>
              <a:spcAft>
                <a:spcPts val="2100"/>
              </a:spcAft>
              <a:buClr>
                <a:schemeClr val="dk1"/>
              </a:buClr>
              <a:buSzPts val="2800"/>
              <a:buNone/>
            </a:pPr>
            <a:endParaRPr>
              <a:solidFill>
                <a:srgbClr val="FFFFFF"/>
              </a:solidFill>
            </a:endParaRPr>
          </a:p>
        </p:txBody>
      </p:sp>
      <p:sp>
        <p:nvSpPr>
          <p:cNvPr id="144" name="Google Shape;144;p22"/>
          <p:cNvSpPr txBox="1">
            <a:spLocks noGrp="1"/>
          </p:cNvSpPr>
          <p:nvPr>
            <p:ph type="body" idx="1"/>
          </p:nvPr>
        </p:nvSpPr>
        <p:spPr>
          <a:xfrm>
            <a:off x="838200" y="3361332"/>
            <a:ext cx="10515600" cy="1464300"/>
          </a:xfrm>
          <a:prstGeom prst="rect">
            <a:avLst/>
          </a:prstGeom>
          <a:noFill/>
          <a:ln>
            <a:noFill/>
          </a:ln>
        </p:spPr>
        <p:txBody>
          <a:bodyPr spcFirstLastPara="1" wrap="square" lIns="91425" tIns="45700" rIns="91425" bIns="45700" anchor="t" anchorCtr="0">
            <a:noAutofit/>
          </a:bodyPr>
          <a:lstStyle/>
          <a:p>
            <a:pPr marL="0" lvl="0" indent="0" algn="just" rtl="0">
              <a:lnSpc>
                <a:spcPct val="80000"/>
              </a:lnSpc>
              <a:spcBef>
                <a:spcPts val="0"/>
              </a:spcBef>
              <a:spcAft>
                <a:spcPts val="0"/>
              </a:spcAft>
              <a:buClr>
                <a:schemeClr val="dk1"/>
              </a:buClr>
              <a:buSzPts val="2400"/>
              <a:buNone/>
            </a:pPr>
            <a:r>
              <a:rPr lang="en-IN" u="sng">
                <a:solidFill>
                  <a:srgbClr val="FFFFFF"/>
                </a:solidFill>
              </a:rPr>
              <a:t>Advantages</a:t>
            </a:r>
            <a:r>
              <a:rPr lang="en-IN" sz="2400" u="sng">
                <a:solidFill>
                  <a:srgbClr val="FFFFFF"/>
                </a:solidFill>
              </a:rPr>
              <a:t>:</a:t>
            </a:r>
            <a:endParaRPr u="sng">
              <a:solidFill>
                <a:srgbClr val="FFFFFF"/>
              </a:solidFill>
            </a:endParaRPr>
          </a:p>
          <a:p>
            <a:pPr marL="228600" lvl="0" indent="-228600" algn="just" rtl="0">
              <a:lnSpc>
                <a:spcPct val="80000"/>
              </a:lnSpc>
              <a:spcBef>
                <a:spcPts val="600"/>
              </a:spcBef>
              <a:spcAft>
                <a:spcPts val="0"/>
              </a:spcAft>
              <a:buClr>
                <a:srgbClr val="FFFFFF"/>
              </a:buClr>
              <a:buSzPts val="2000"/>
              <a:buChar char="●"/>
            </a:pPr>
            <a:r>
              <a:rPr lang="en-IN" sz="2000">
                <a:solidFill>
                  <a:srgbClr val="FFFFFF"/>
                </a:solidFill>
              </a:rPr>
              <a:t>It includes the relationship between expert systems and simulated data.</a:t>
            </a:r>
            <a:endParaRPr>
              <a:solidFill>
                <a:srgbClr val="FFFFFF"/>
              </a:solidFill>
            </a:endParaRPr>
          </a:p>
          <a:p>
            <a:pPr marL="228600" lvl="0" indent="-228600" algn="just" rtl="0">
              <a:lnSpc>
                <a:spcPct val="80000"/>
              </a:lnSpc>
              <a:spcBef>
                <a:spcPts val="600"/>
              </a:spcBef>
              <a:spcAft>
                <a:spcPts val="0"/>
              </a:spcAft>
              <a:buClr>
                <a:srgbClr val="FFFFFF"/>
              </a:buClr>
              <a:buSzPts val="2000"/>
              <a:buChar char="●"/>
            </a:pPr>
            <a:r>
              <a:rPr lang="en-IN" sz="2000">
                <a:solidFill>
                  <a:srgbClr val="FFFFFF"/>
                </a:solidFill>
              </a:rPr>
              <a:t>The extraction of data from the knowledge base to obtain the learning data. </a:t>
            </a:r>
            <a:endParaRPr sz="1600">
              <a:solidFill>
                <a:srgbClr val="FFFFFF"/>
              </a:solidFill>
            </a:endParaRPr>
          </a:p>
        </p:txBody>
      </p:sp>
      <p:sp>
        <p:nvSpPr>
          <p:cNvPr id="145" name="Google Shape;145;p22"/>
          <p:cNvSpPr txBox="1">
            <a:spLocks noGrp="1"/>
          </p:cNvSpPr>
          <p:nvPr>
            <p:ph type="body" idx="1"/>
          </p:nvPr>
        </p:nvSpPr>
        <p:spPr>
          <a:xfrm>
            <a:off x="838200" y="4795988"/>
            <a:ext cx="10515600" cy="14643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2400"/>
              <a:buNone/>
            </a:pPr>
            <a:r>
              <a:rPr lang="en-IN" u="sng">
                <a:solidFill>
                  <a:srgbClr val="FFFFFF"/>
                </a:solidFill>
              </a:rPr>
              <a:t>Disadvantages</a:t>
            </a:r>
            <a:r>
              <a:rPr lang="en-IN" sz="2400" u="sng">
                <a:solidFill>
                  <a:srgbClr val="FFFFFF"/>
                </a:solidFill>
              </a:rPr>
              <a:t>:</a:t>
            </a:r>
            <a:endParaRPr u="sng">
              <a:solidFill>
                <a:srgbClr val="FFFFFF"/>
              </a:solidFill>
            </a:endParaRPr>
          </a:p>
          <a:p>
            <a:pPr marL="228600" lvl="0" indent="-228600" algn="l" rtl="0">
              <a:lnSpc>
                <a:spcPct val="80000"/>
              </a:lnSpc>
              <a:spcBef>
                <a:spcPts val="600"/>
              </a:spcBef>
              <a:spcAft>
                <a:spcPts val="0"/>
              </a:spcAft>
              <a:buSzPts val="2000"/>
              <a:buChar char="●"/>
            </a:pPr>
            <a:r>
              <a:rPr lang="en-IN" sz="2000">
                <a:solidFill>
                  <a:schemeClr val="dk1"/>
                </a:solidFill>
              </a:rPr>
              <a:t>This model will give the best output only for diagnosing simple diseases and cannot learn on its experiences.</a:t>
            </a:r>
            <a:endParaRPr sz="2000">
              <a:solidFill>
                <a:schemeClr val="dk1"/>
              </a:solidFill>
            </a:endParaRPr>
          </a:p>
          <a:p>
            <a:pPr marL="228600" lvl="0" indent="-228600" algn="l" rtl="0">
              <a:lnSpc>
                <a:spcPct val="80000"/>
              </a:lnSpc>
              <a:spcBef>
                <a:spcPts val="600"/>
              </a:spcBef>
              <a:spcAft>
                <a:spcPts val="0"/>
              </a:spcAft>
              <a:buSzPts val="2000"/>
              <a:buChar char="●"/>
            </a:pPr>
            <a:r>
              <a:rPr lang="en-IN" sz="2000">
                <a:solidFill>
                  <a:schemeClr val="dk1"/>
                </a:solidFill>
              </a:rPr>
              <a:t>The accuracy of this model drops considerably while diagnosing complex diseases.</a:t>
            </a:r>
            <a:endParaRPr sz="2000">
              <a:solidFill>
                <a:schemeClr val="dk1"/>
              </a:solidFill>
            </a:endParaRPr>
          </a:p>
          <a:p>
            <a:pPr marL="0" lvl="0" indent="0" algn="l" rtl="0">
              <a:lnSpc>
                <a:spcPct val="80000"/>
              </a:lnSpc>
              <a:spcBef>
                <a:spcPts val="600"/>
              </a:spcBef>
              <a:spcAft>
                <a:spcPts val="0"/>
              </a:spcAft>
              <a:buNone/>
            </a:pPr>
            <a:r>
              <a:rPr lang="en-IN" sz="1800">
                <a:solidFill>
                  <a:schemeClr val="dk1"/>
                </a:solidFill>
              </a:rPr>
              <a:t>  </a:t>
            </a:r>
            <a:endParaRPr sz="1800">
              <a:solidFill>
                <a:schemeClr val="dk1"/>
              </a:solidFill>
            </a:endParaRPr>
          </a:p>
          <a:p>
            <a:pPr marL="0" lvl="0" indent="0" algn="l" rtl="0">
              <a:lnSpc>
                <a:spcPct val="80000"/>
              </a:lnSpc>
              <a:spcBef>
                <a:spcPts val="1000"/>
              </a:spcBef>
              <a:spcAft>
                <a:spcPts val="2100"/>
              </a:spcAft>
              <a:buClr>
                <a:schemeClr val="dk1"/>
              </a:buClr>
              <a:buSzPts val="2800"/>
              <a:buNone/>
            </a:pPr>
            <a:endParaRPr/>
          </a:p>
        </p:txBody>
      </p:sp>
      <p:sp>
        <p:nvSpPr>
          <p:cNvPr id="146" name="Google Shape;146;p22"/>
          <p:cNvSpPr txBox="1">
            <a:spLocks noGrp="1"/>
          </p:cNvSpPr>
          <p:nvPr>
            <p:ph type="ftr" idx="11"/>
          </p:nvPr>
        </p:nvSpPr>
        <p:spPr>
          <a:xfrm>
            <a:off x="974000" y="6356350"/>
            <a:ext cx="7315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IN">
                <a:solidFill>
                  <a:schemeClr val="dk1"/>
                </a:solidFill>
              </a:rPr>
              <a:t>Dept. of CSE, GAT 									2019-20</a:t>
            </a:r>
            <a:endParaRPr>
              <a:solidFill>
                <a:schemeClr val="dk1"/>
              </a:solidFill>
            </a:endParaRPr>
          </a:p>
        </p:txBody>
      </p:sp>
      <p:sp>
        <p:nvSpPr>
          <p:cNvPr id="147" name="Google Shape;147;p2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300">
                <a:solidFill>
                  <a:schemeClr val="lt2"/>
                </a:solidFill>
                <a:latin typeface="Arial"/>
                <a:ea typeface="Arial"/>
                <a:cs typeface="Arial"/>
                <a:sym typeface="Arial"/>
              </a:rPr>
              <a:t>8</a:t>
            </a:fld>
            <a:endParaRPr sz="1300">
              <a:solidFill>
                <a:schemeClr val="lt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ftr" idx="11"/>
          </p:nvPr>
        </p:nvSpPr>
        <p:spPr>
          <a:xfrm>
            <a:off x="838200" y="6356350"/>
            <a:ext cx="7315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IN">
                <a:solidFill>
                  <a:schemeClr val="dk1"/>
                </a:solidFill>
              </a:rPr>
              <a:t>Dept. of CSE, GAT 				    				2019-20</a:t>
            </a:r>
            <a:endParaRPr>
              <a:solidFill>
                <a:schemeClr val="dk1"/>
              </a:solidFill>
            </a:endParaRPr>
          </a:p>
        </p:txBody>
      </p:sp>
      <p:sp>
        <p:nvSpPr>
          <p:cNvPr id="155" name="Google Shape;155;p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300">
                <a:solidFill>
                  <a:schemeClr val="lt2"/>
                </a:solidFill>
              </a:rPr>
              <a:t>9</a:t>
            </a:fld>
            <a:endParaRPr sz="1300">
              <a:solidFill>
                <a:schemeClr val="lt2"/>
              </a:solidFill>
            </a:endParaRPr>
          </a:p>
        </p:txBody>
      </p:sp>
      <p:sp>
        <p:nvSpPr>
          <p:cNvPr id="156" name="Google Shape;156;p23"/>
          <p:cNvSpPr txBox="1">
            <a:spLocks noGrp="1"/>
          </p:cNvSpPr>
          <p:nvPr>
            <p:ph type="body" idx="1"/>
          </p:nvPr>
        </p:nvSpPr>
        <p:spPr>
          <a:xfrm>
            <a:off x="838200" y="657417"/>
            <a:ext cx="10515600" cy="14091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2400"/>
              <a:buNone/>
            </a:pPr>
            <a:r>
              <a:rPr lang="en-IN" sz="2400" u="sng">
                <a:solidFill>
                  <a:srgbClr val="FFFFFF"/>
                </a:solidFill>
              </a:rPr>
              <a:t>Description</a:t>
            </a:r>
            <a:r>
              <a:rPr lang="en-IN" sz="2400">
                <a:solidFill>
                  <a:srgbClr val="FFFFFF"/>
                </a:solidFill>
              </a:rPr>
              <a:t>:</a:t>
            </a:r>
            <a:endParaRPr>
              <a:solidFill>
                <a:srgbClr val="FFFFFF"/>
              </a:solidFill>
            </a:endParaRPr>
          </a:p>
          <a:p>
            <a:pPr marL="228600" lvl="0" indent="-228600" algn="just" rtl="0">
              <a:lnSpc>
                <a:spcPct val="90000"/>
              </a:lnSpc>
              <a:spcBef>
                <a:spcPts val="600"/>
              </a:spcBef>
              <a:spcAft>
                <a:spcPts val="0"/>
              </a:spcAft>
              <a:buClr>
                <a:srgbClr val="FFFFFF"/>
              </a:buClr>
              <a:buSzPts val="2000"/>
              <a:buChar char="•"/>
            </a:pPr>
            <a:r>
              <a:rPr lang="en-IN" sz="2000">
                <a:solidFill>
                  <a:srgbClr val="FFFFFF"/>
                </a:solidFill>
              </a:rPr>
              <a:t>This paper details the process and results of an attempt to improve upon the accuracy of retinal image segmentation to aid doctors in diagnosing diseases of the eye using supervised (support vector machine) and unsupervised (modified k-nearest neighbor) machine learning algorithms. </a:t>
            </a:r>
            <a:endParaRPr sz="2000">
              <a:solidFill>
                <a:srgbClr val="FFFFFF"/>
              </a:solidFill>
            </a:endParaRPr>
          </a:p>
        </p:txBody>
      </p:sp>
      <p:sp>
        <p:nvSpPr>
          <p:cNvPr id="157" name="Google Shape;157;p23"/>
          <p:cNvSpPr txBox="1">
            <a:spLocks noGrp="1"/>
          </p:cNvSpPr>
          <p:nvPr>
            <p:ph type="title"/>
          </p:nvPr>
        </p:nvSpPr>
        <p:spPr>
          <a:xfrm>
            <a:off x="257175" y="0"/>
            <a:ext cx="12192000" cy="657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520"/>
              <a:buFont typeface="Calibri"/>
              <a:buNone/>
            </a:pPr>
            <a:r>
              <a:rPr lang="en-IN" sz="2400" b="1"/>
              <a:t>Paper 3:- “Machine Learning applied to the detection of retinal blood vessels”</a:t>
            </a:r>
            <a:endParaRPr sz="2400" b="1"/>
          </a:p>
        </p:txBody>
      </p:sp>
      <p:sp>
        <p:nvSpPr>
          <p:cNvPr id="158" name="Google Shape;158;p23"/>
          <p:cNvSpPr txBox="1"/>
          <p:nvPr/>
        </p:nvSpPr>
        <p:spPr>
          <a:xfrm>
            <a:off x="838200" y="2249996"/>
            <a:ext cx="10515600" cy="20148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400"/>
              <a:buFont typeface="Arial"/>
              <a:buNone/>
            </a:pPr>
            <a:r>
              <a:rPr lang="en-IN" sz="2400" i="0" u="sng" strike="noStrike" cap="none">
                <a:solidFill>
                  <a:schemeClr val="dk1"/>
                </a:solidFill>
              </a:rPr>
              <a:t>Advantages:</a:t>
            </a:r>
            <a:endParaRPr sz="1800" i="0" u="sng" strike="noStrike" cap="none">
              <a:solidFill>
                <a:schemeClr val="dk1"/>
              </a:solidFill>
            </a:endParaRPr>
          </a:p>
          <a:p>
            <a:pPr marL="228600" marR="0" lvl="0" indent="-228600" algn="just" rtl="0">
              <a:lnSpc>
                <a:spcPct val="90000"/>
              </a:lnSpc>
              <a:spcBef>
                <a:spcPts val="600"/>
              </a:spcBef>
              <a:spcAft>
                <a:spcPts val="0"/>
              </a:spcAft>
              <a:buClr>
                <a:schemeClr val="dk1"/>
              </a:buClr>
              <a:buSzPts val="2000"/>
              <a:buChar char="•"/>
            </a:pPr>
            <a:r>
              <a:rPr lang="en-IN" sz="2000" i="0" u="none" strike="noStrike" cap="none">
                <a:solidFill>
                  <a:schemeClr val="dk1"/>
                </a:solidFill>
              </a:rPr>
              <a:t>Simplifies the method of determining the segmentation of the circulatory system in the eye as it is difficult for doctors as the task of distinguishing blood vessels by simply observing retinal images has proven to be challenging.</a:t>
            </a:r>
            <a:endParaRPr sz="2000" i="0" u="none" strike="noStrike" cap="none">
              <a:solidFill>
                <a:schemeClr val="dk1"/>
              </a:solidFill>
            </a:endParaRPr>
          </a:p>
          <a:p>
            <a:pPr marL="228600" marR="0" lvl="0" indent="-228600" algn="just" rtl="0">
              <a:lnSpc>
                <a:spcPct val="90000"/>
              </a:lnSpc>
              <a:spcBef>
                <a:spcPts val="600"/>
              </a:spcBef>
              <a:spcAft>
                <a:spcPts val="0"/>
              </a:spcAft>
              <a:buClr>
                <a:schemeClr val="dk1"/>
              </a:buClr>
              <a:buSzPts val="2000"/>
              <a:buChar char="•"/>
            </a:pPr>
            <a:r>
              <a:rPr lang="en-IN" sz="2000" i="0" u="none" strike="noStrike" cap="none">
                <a:solidFill>
                  <a:schemeClr val="dk1"/>
                </a:solidFill>
              </a:rPr>
              <a:t>It is capable of detecting wide range of diseases using several morphological features of retinal veins and arteries.</a:t>
            </a:r>
            <a:endParaRPr sz="2000" i="0" u="none" strike="noStrike" cap="none">
              <a:solidFill>
                <a:schemeClr val="dk1"/>
              </a:solidFill>
            </a:endParaRPr>
          </a:p>
        </p:txBody>
      </p:sp>
      <p:sp>
        <p:nvSpPr>
          <p:cNvPr id="159" name="Google Shape;159;p23"/>
          <p:cNvSpPr txBox="1"/>
          <p:nvPr/>
        </p:nvSpPr>
        <p:spPr>
          <a:xfrm>
            <a:off x="838200" y="4448302"/>
            <a:ext cx="10515600" cy="20148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400"/>
              <a:buFont typeface="Arial"/>
              <a:buNone/>
            </a:pPr>
            <a:r>
              <a:rPr lang="en-IN" sz="2400" i="0" u="sng" strike="noStrike" cap="none">
                <a:solidFill>
                  <a:schemeClr val="dk1"/>
                </a:solidFill>
              </a:rPr>
              <a:t>Disadvantage: </a:t>
            </a:r>
            <a:endParaRPr sz="1800" i="0" u="sng" strike="noStrike" cap="none">
              <a:solidFill>
                <a:schemeClr val="dk1"/>
              </a:solidFill>
            </a:endParaRPr>
          </a:p>
          <a:p>
            <a:pPr marL="228600" marR="0" lvl="0" indent="-228600" algn="just" rtl="0">
              <a:lnSpc>
                <a:spcPct val="90000"/>
              </a:lnSpc>
              <a:spcBef>
                <a:spcPts val="600"/>
              </a:spcBef>
              <a:spcAft>
                <a:spcPts val="0"/>
              </a:spcAft>
              <a:buClr>
                <a:schemeClr val="dk1"/>
              </a:buClr>
              <a:buSzPts val="2000"/>
              <a:buChar char="•"/>
            </a:pPr>
            <a:r>
              <a:rPr lang="en-IN" sz="2000" i="0" u="none" strike="noStrike" cap="none">
                <a:solidFill>
                  <a:schemeClr val="dk1"/>
                </a:solidFill>
              </a:rPr>
              <a:t>The implementation of the model is done using only two algorithms i.e. SVM and modified KNN.</a:t>
            </a:r>
            <a:endParaRPr sz="2000" i="0" u="none" strike="noStrike" cap="none">
              <a:solidFill>
                <a:schemeClr val="dk1"/>
              </a:solidFill>
            </a:endParaRPr>
          </a:p>
          <a:p>
            <a:pPr marL="228600" marR="0" lvl="0" indent="-228600" algn="just" rtl="0">
              <a:lnSpc>
                <a:spcPct val="90000"/>
              </a:lnSpc>
              <a:spcBef>
                <a:spcPts val="600"/>
              </a:spcBef>
              <a:spcAft>
                <a:spcPts val="0"/>
              </a:spcAft>
              <a:buClr>
                <a:schemeClr val="dk1"/>
              </a:buClr>
              <a:buSzPts val="2000"/>
              <a:buChar char="•"/>
            </a:pPr>
            <a:r>
              <a:rPr lang="en-IN" sz="2000" i="0" u="none" strike="noStrike" cap="none">
                <a:solidFill>
                  <a:schemeClr val="dk1"/>
                </a:solidFill>
              </a:rPr>
              <a:t>Will </a:t>
            </a:r>
            <a:r>
              <a:rPr lang="en-IN" sz="2000">
                <a:solidFill>
                  <a:schemeClr val="dk1"/>
                </a:solidFill>
              </a:rPr>
              <a:t>be able to diagnose only those diseases that can be detected using retinal scans .</a:t>
            </a:r>
            <a:endParaRPr sz="2000" i="0" u="none" strike="noStrike" cap="none">
              <a:solidFill>
                <a:schemeClr val="dk1"/>
              </a:solidFil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1436</Words>
  <Application>Microsoft Office PowerPoint</Application>
  <PresentationFormat>Widescreen</PresentationFormat>
  <Paragraphs>195</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Simple Dark</vt:lpstr>
      <vt:lpstr>                GLOBAL ACADEMY OF TECHNOLOGY DEPARTMENT OF COMPUTER SCIENCE AND ENGINEERING (Accredited by NBA 2019-2022) Academic Year : 2019 - 20 ODD Sem </vt:lpstr>
      <vt:lpstr>Agenda</vt:lpstr>
      <vt:lpstr>Introduction to Domain</vt:lpstr>
      <vt:lpstr>PowerPoint Presentation</vt:lpstr>
      <vt:lpstr>PowerPoint Presentation</vt:lpstr>
      <vt:lpstr>PowerPoint Presentation</vt:lpstr>
      <vt:lpstr>Base Paper :- “Medical Diagnosis System using Machine Learning”</vt:lpstr>
      <vt:lpstr>Paper 2: “From expert systems to machine-learned diagnosis model”</vt:lpstr>
      <vt:lpstr>Paper 3:- “Machine Learning applied to the detection of retinal blood vessels”</vt:lpstr>
      <vt:lpstr>Paper 4:- “A Study on Machine Learning algorithm in medical diagnosis”</vt:lpstr>
      <vt:lpstr>Paper 5:- “Application of Neural Networks in Early Detection and Diagnosis of Parkinson's Disease”</vt:lpstr>
      <vt:lpstr>Existing System </vt:lpstr>
      <vt:lpstr>Motivation</vt:lpstr>
      <vt:lpstr>Problem Statement</vt:lpstr>
      <vt:lpstr>Design:</vt:lpstr>
      <vt:lpstr>Requirements Specification</vt:lpstr>
      <vt:lpstr>Bibliography</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GLOBAL ACADEMY OF TECHNOLOGY DEPARTMENT OF COMPUTER SCIENCE AND ENGINEERING (Accredited by NBA 2019-2022) Academic Year : 2019 - 20 ODD Sem </dc:title>
  <cp:lastModifiedBy>Thejas Murthy</cp:lastModifiedBy>
  <cp:revision>3</cp:revision>
  <dcterms:modified xsi:type="dcterms:W3CDTF">2019-09-25T09:27:12Z</dcterms:modified>
</cp:coreProperties>
</file>