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7"/>
  </p:notesMasterIdLst>
  <p:sldIdLst>
    <p:sldId id="302" r:id="rId2"/>
    <p:sldId id="336" r:id="rId3"/>
    <p:sldId id="337" r:id="rId4"/>
    <p:sldId id="338" r:id="rId5"/>
    <p:sldId id="339" r:id="rId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730" y="8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CC409A-5126-44B1-ABFF-75C82B188685}" type="datetimeFigureOut">
              <a:rPr lang="en-IN" smtClean="0"/>
              <a:pPr/>
              <a:t>01-06-2018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E57E87-5E38-4A4E-9E4D-1D4FA49CE649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46846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E57E87-5E38-4A4E-9E4D-1D4FA49CE649}" type="slidenum">
              <a:rPr lang="en-IN" smtClean="0"/>
              <a:pPr/>
              <a:t>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351957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pPr/>
              <a:t>6/1/2018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547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pPr/>
              <a:t>6/1/2018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469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pPr/>
              <a:t>6/1/2018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5177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47614"/>
            <a:ext cx="78867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pPr/>
              <a:t>6/1/2018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830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pPr/>
              <a:t>6/1/2018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1746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pPr/>
              <a:t>6/1/2018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012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pPr/>
              <a:t>6/1/2018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7030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pPr/>
              <a:t>6/1/2018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003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pPr/>
              <a:t>6/1/2018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62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pPr/>
              <a:t>6/1/2018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822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pPr/>
              <a:t>6/1/2018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6997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pPr/>
              <a:t>6/1/2018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10"/>
            <a:ext cx="9144000" cy="514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91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860"/>
            <a:ext cx="9144000" cy="512064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86022" y="1002090"/>
            <a:ext cx="8172177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</a:rPr>
              <a:t>  </a:t>
            </a:r>
            <a:r>
              <a:rPr lang="en-US" sz="4000" b="1" i="1" dirty="0">
                <a:solidFill>
                  <a:schemeClr val="bg1"/>
                </a:solidFill>
              </a:rPr>
              <a:t>Home Automation- Smart Door	</a:t>
            </a:r>
            <a:endParaRPr lang="en-IN" sz="4000" b="1" i="1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00" y="3943350"/>
            <a:ext cx="4428492" cy="74179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828800" y="2343150"/>
            <a:ext cx="480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200" dirty="0">
              <a:solidFill>
                <a:srgbClr val="FFFF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04800" y="3345655"/>
            <a:ext cx="2971800" cy="1588295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chemeClr val="bg1"/>
                </a:solidFill>
              </a:rPr>
              <a:t>Team Members: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b="1" dirty="0">
                <a:solidFill>
                  <a:schemeClr val="bg1"/>
                </a:solidFill>
              </a:rPr>
              <a:t>Prabhu - EEE, 4</a:t>
            </a:r>
            <a:r>
              <a:rPr lang="en-US" sz="2000" b="1" baseline="30000" dirty="0">
                <a:solidFill>
                  <a:schemeClr val="bg1"/>
                </a:solidFill>
              </a:rPr>
              <a:t>th</a:t>
            </a:r>
            <a:r>
              <a:rPr lang="en-US" sz="2000" b="1" dirty="0">
                <a:solidFill>
                  <a:schemeClr val="bg1"/>
                </a:solidFill>
              </a:rPr>
              <a:t> Year</a:t>
            </a:r>
          </a:p>
          <a:p>
            <a:r>
              <a:rPr lang="en-US" sz="2000" b="1" dirty="0">
                <a:solidFill>
                  <a:schemeClr val="bg1"/>
                </a:solidFill>
              </a:rPr>
              <a:t>Priyanka – CSE,  4</a:t>
            </a:r>
            <a:r>
              <a:rPr lang="en-US" sz="2000" b="1" baseline="30000" dirty="0">
                <a:solidFill>
                  <a:schemeClr val="bg1"/>
                </a:solidFill>
              </a:rPr>
              <a:t>th</a:t>
            </a:r>
            <a:r>
              <a:rPr lang="en-US" sz="2000" b="1" dirty="0">
                <a:solidFill>
                  <a:schemeClr val="bg1"/>
                </a:solidFill>
              </a:rPr>
              <a:t> Year</a:t>
            </a:r>
          </a:p>
          <a:p>
            <a:r>
              <a:rPr lang="en-US" sz="2000" b="1" dirty="0">
                <a:solidFill>
                  <a:schemeClr val="bg1"/>
                </a:solidFill>
              </a:rPr>
              <a:t>T. Sneha - CSE, 4</a:t>
            </a:r>
            <a:r>
              <a:rPr lang="en-US" sz="2000" b="1" baseline="30000" dirty="0">
                <a:solidFill>
                  <a:schemeClr val="bg1"/>
                </a:solidFill>
              </a:rPr>
              <a:t>th</a:t>
            </a:r>
            <a:r>
              <a:rPr lang="en-US" sz="2000" b="1" dirty="0">
                <a:solidFill>
                  <a:schemeClr val="bg1"/>
                </a:solidFill>
              </a:rPr>
              <a:t> Year</a:t>
            </a:r>
          </a:p>
          <a:p>
            <a:r>
              <a:rPr lang="en-US" sz="2000" b="1" dirty="0" err="1">
                <a:solidFill>
                  <a:schemeClr val="bg1"/>
                </a:solidFill>
              </a:rPr>
              <a:t>Vyshnavi</a:t>
            </a:r>
            <a:r>
              <a:rPr lang="en-US" sz="2000" b="1" dirty="0">
                <a:solidFill>
                  <a:schemeClr val="bg1"/>
                </a:solidFill>
              </a:rPr>
              <a:t> - CSE,4</a:t>
            </a:r>
            <a:r>
              <a:rPr lang="en-US" sz="2000" b="1" baseline="30000" dirty="0">
                <a:solidFill>
                  <a:schemeClr val="bg1"/>
                </a:solidFill>
              </a:rPr>
              <a:t>th</a:t>
            </a:r>
            <a:r>
              <a:rPr lang="en-US" sz="2000" b="1" dirty="0">
                <a:solidFill>
                  <a:schemeClr val="bg1"/>
                </a:solidFill>
              </a:rPr>
              <a:t> Year</a:t>
            </a:r>
          </a:p>
          <a:p>
            <a:endParaRPr 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0947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590550"/>
            <a:ext cx="7886700" cy="4020568"/>
          </a:xfrm>
        </p:spPr>
        <p:txBody>
          <a:bodyPr/>
          <a:lstStyle/>
          <a:p>
            <a:pPr marL="342900" lvl="1" indent="0">
              <a:buNone/>
            </a:pPr>
            <a:r>
              <a:rPr lang="en-US" dirty="0"/>
              <a:t>The common problems associated with traditional locking of doors include the following;</a:t>
            </a:r>
          </a:p>
          <a:p>
            <a:pPr marL="342900" lvl="1" indent="0">
              <a:buNone/>
            </a:pP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Key broke in door, occurs when you are low in time and trying to rush the opening or securing of the lock.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Key won’t insert, if it’s a newly cut key, there’s always the chance that the key may have been poorly cut or there are even chances of inserting an incompatible key.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Slow door locks, most often occur due to the dirt or grime accumulated in locks over time.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Locks seizures, Door won’t latch, Bolt struck.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The most persistent of all issues is thefts and burglaries due to poor locking system and less security. 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itle 4"/>
          <p:cNvSpPr txBox="1">
            <a:spLocks noGrp="1"/>
          </p:cNvSpPr>
          <p:nvPr>
            <p:ph type="title"/>
          </p:nvPr>
        </p:nvSpPr>
        <p:spPr>
          <a:xfrm>
            <a:off x="628650" y="0"/>
            <a:ext cx="7886700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PROBLEM STATEMENT</a:t>
            </a:r>
            <a:endParaRPr lang="en-IN" sz="32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469106"/>
          </a:xfrm>
        </p:spPr>
        <p:txBody>
          <a:bodyPr>
            <a:normAutofit fontScale="90000"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SOLUTION</a:t>
            </a:r>
            <a:br>
              <a:rPr lang="en-IN" sz="3600" b="1" dirty="0">
                <a:solidFill>
                  <a:schemeClr val="bg1"/>
                </a:solidFill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514350"/>
            <a:ext cx="8362950" cy="409676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Secured door locking solutions include;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Mechanical hinges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Panic hardware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Hinges and Closers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Electromechanical and Electromagnetic locks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Electrified exit hardware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Master-key system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Interchangeable cores and keys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Key management software/cabinets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Power transfer hinges and armored loops</a:t>
            </a:r>
          </a:p>
          <a:p>
            <a:pPr marL="0" indent="0">
              <a:buNone/>
            </a:pPr>
            <a:r>
              <a:rPr lang="en-US" dirty="0"/>
              <a:t>      Out of these the smartest solution to be opted by future homo sapiens would probably be IOT based smart solutions.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228600" y="1"/>
            <a:ext cx="36604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TECHNOLOGY STACK</a:t>
            </a:r>
            <a:endParaRPr lang="en-IN" sz="3200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28600" y="1143000"/>
            <a:ext cx="411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 HARDWARE REQUIRED :</a:t>
            </a:r>
            <a:endParaRPr lang="en-IN" sz="20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5029200" y="1143000"/>
            <a:ext cx="411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SOFTWARE REQUIRED:</a:t>
            </a:r>
            <a:endParaRPr lang="en-IN" sz="20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381000" y="1524000"/>
            <a:ext cx="39624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800" dirty="0"/>
              <a:t>A RASPBERRY PI BOARD	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/>
              <a:t>A BASIC SHIELD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/>
              <a:t>A SERVO MOTOR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/>
              <a:t>A CAMERA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/>
              <a:t>CONNECTING WIRES</a:t>
            </a:r>
          </a:p>
          <a:p>
            <a:endParaRPr lang="en-US" sz="2800" dirty="0"/>
          </a:p>
          <a:p>
            <a:endParaRPr lang="en-IN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4953000" y="1600200"/>
            <a:ext cx="39624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3200" dirty="0"/>
              <a:t>VNC VIEWER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3200" dirty="0"/>
              <a:t>IBM CLOUD	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3200" dirty="0"/>
              <a:t>MIT APP INVENTOR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3200" dirty="0"/>
              <a:t>NODE- RED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3200" dirty="0"/>
              <a:t>MQTT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3200" dirty="0"/>
          </a:p>
          <a:p>
            <a:endParaRPr lang="en-US" sz="3200" dirty="0"/>
          </a:p>
          <a:p>
            <a:endParaRPr lang="en-IN" sz="3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Cooper Black" panose="0208090404030B020404" pitchFamily="18" charset="0"/>
              </a:rPr>
              <a:t>The Smart Door..!!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Prototype is based on a smart locking system which is a part of home automation or domotics. This typically connects controlled devices to a central hub or gateway which enables us to control the operations of door from a specified device (probably mobile phones, tablets, computers). The user interface for control of the system uses either wall-mounted terminals, web interface etc. that may also be accessible off-site through the internet.</a:t>
            </a:r>
          </a:p>
          <a:p>
            <a:r>
              <a:rPr lang="en-US" dirty="0"/>
              <a:t>When connected with the Internet, home devices are an important constituent of the “Internet </a:t>
            </a:r>
            <a:r>
              <a:rPr lang="en-US"/>
              <a:t>Of Things”.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4294</TotalTime>
  <Words>349</Words>
  <Application>Microsoft Office PowerPoint</Application>
  <PresentationFormat>On-screen Show (16:9)</PresentationFormat>
  <Paragraphs>45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Cooper Black</vt:lpstr>
      <vt:lpstr>Wingdings</vt:lpstr>
      <vt:lpstr>Office Theme</vt:lpstr>
      <vt:lpstr>PowerPoint Presentation</vt:lpstr>
      <vt:lpstr>PROBLEM STATEMENT</vt:lpstr>
      <vt:lpstr>SOLUTION </vt:lpstr>
      <vt:lpstr>PowerPoint Presentation</vt:lpstr>
      <vt:lpstr>The Smart Door..!!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IOT ENABLED SMART STREET LIGHTING SYSTEM POWERED BY IBM WATSON</dc:title>
  <dc:creator>ismail - [2010]</dc:creator>
  <cp:lastModifiedBy>Sneha T</cp:lastModifiedBy>
  <cp:revision>418</cp:revision>
  <dcterms:created xsi:type="dcterms:W3CDTF">2017-11-28T05:23:41Z</dcterms:created>
  <dcterms:modified xsi:type="dcterms:W3CDTF">2018-06-01T05:44:28Z</dcterms:modified>
</cp:coreProperties>
</file>