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5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65C883-078B-4A5D-90C0-B4D9B6E993FB}" v="92" dt="2022-12-07T00:13:42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NEHA THONDAMALLA" userId="7f6cd57a0f6ea57f" providerId="LiveId" clId="{2F65C883-078B-4A5D-90C0-B4D9B6E993FB}"/>
    <pc:docChg chg="undo custSel addSld modSld sldOrd">
      <pc:chgData name="SNEHA THONDAMALLA" userId="7f6cd57a0f6ea57f" providerId="LiveId" clId="{2F65C883-078B-4A5D-90C0-B4D9B6E993FB}" dt="2022-12-07T00:33:56.532" v="1961"/>
      <pc:docMkLst>
        <pc:docMk/>
      </pc:docMkLst>
      <pc:sldChg chg="modSp mod">
        <pc:chgData name="SNEHA THONDAMALLA" userId="7f6cd57a0f6ea57f" providerId="LiveId" clId="{2F65C883-078B-4A5D-90C0-B4D9B6E993FB}" dt="2022-12-07T00:31:13.834" v="1959" actId="20577"/>
        <pc:sldMkLst>
          <pc:docMk/>
          <pc:sldMk cId="3886523791" sldId="258"/>
        </pc:sldMkLst>
        <pc:spChg chg="mod">
          <ac:chgData name="SNEHA THONDAMALLA" userId="7f6cd57a0f6ea57f" providerId="LiveId" clId="{2F65C883-078B-4A5D-90C0-B4D9B6E993FB}" dt="2022-12-07T00:31:13.834" v="1959" actId="20577"/>
          <ac:spMkLst>
            <pc:docMk/>
            <pc:sldMk cId="3886523791" sldId="258"/>
            <ac:spMk id="3" creationId="{7C34B50B-7776-319F-6D29-56F16CE74C68}"/>
          </ac:spMkLst>
        </pc:spChg>
      </pc:sldChg>
      <pc:sldChg chg="addSp modSp new mod">
        <pc:chgData name="SNEHA THONDAMALLA" userId="7f6cd57a0f6ea57f" providerId="LiveId" clId="{2F65C883-078B-4A5D-90C0-B4D9B6E993FB}" dt="2022-12-07T00:13:42.661" v="1228" actId="1076"/>
        <pc:sldMkLst>
          <pc:docMk/>
          <pc:sldMk cId="3499511019" sldId="259"/>
        </pc:sldMkLst>
        <pc:spChg chg="mod">
          <ac:chgData name="SNEHA THONDAMALLA" userId="7f6cd57a0f6ea57f" providerId="LiveId" clId="{2F65C883-078B-4A5D-90C0-B4D9B6E993FB}" dt="2022-12-07T00:12:46.689" v="1212" actId="1076"/>
          <ac:spMkLst>
            <pc:docMk/>
            <pc:sldMk cId="3499511019" sldId="259"/>
            <ac:spMk id="2" creationId="{F0C99173-82E6-E03D-B77A-BD9E023AB8FD}"/>
          </ac:spMkLst>
        </pc:spChg>
        <pc:spChg chg="mod">
          <ac:chgData name="SNEHA THONDAMALLA" userId="7f6cd57a0f6ea57f" providerId="LiveId" clId="{2F65C883-078B-4A5D-90C0-B4D9B6E993FB}" dt="2022-12-07T00:12:52.892" v="1213" actId="14100"/>
          <ac:spMkLst>
            <pc:docMk/>
            <pc:sldMk cId="3499511019" sldId="259"/>
            <ac:spMk id="3" creationId="{EB3CE794-B196-9E45-D22B-35F954A1DEEC}"/>
          </ac:spMkLst>
        </pc:spChg>
        <pc:picChg chg="add mod">
          <ac:chgData name="SNEHA THONDAMALLA" userId="7f6cd57a0f6ea57f" providerId="LiveId" clId="{2F65C883-078B-4A5D-90C0-B4D9B6E993FB}" dt="2022-12-07T00:13:42.661" v="1228" actId="1076"/>
          <ac:picMkLst>
            <pc:docMk/>
            <pc:sldMk cId="3499511019" sldId="259"/>
            <ac:picMk id="1026" creationId="{E65A928E-9039-36E4-90B9-DCBC1D1DBD39}"/>
          </ac:picMkLst>
        </pc:picChg>
      </pc:sldChg>
      <pc:sldChg chg="modSp new mod">
        <pc:chgData name="SNEHA THONDAMALLA" userId="7f6cd57a0f6ea57f" providerId="LiveId" clId="{2F65C883-078B-4A5D-90C0-B4D9B6E993FB}" dt="2022-12-06T22:59:19.537" v="314" actId="207"/>
        <pc:sldMkLst>
          <pc:docMk/>
          <pc:sldMk cId="2231137765" sldId="260"/>
        </pc:sldMkLst>
        <pc:spChg chg="mod">
          <ac:chgData name="SNEHA THONDAMALLA" userId="7f6cd57a0f6ea57f" providerId="LiveId" clId="{2F65C883-078B-4A5D-90C0-B4D9B6E993FB}" dt="2022-12-06T22:57:15.105" v="303" actId="20577"/>
          <ac:spMkLst>
            <pc:docMk/>
            <pc:sldMk cId="2231137765" sldId="260"/>
            <ac:spMk id="2" creationId="{1CD53DB0-27BF-461E-1622-C2FA1D8866CB}"/>
          </ac:spMkLst>
        </pc:spChg>
        <pc:spChg chg="mod">
          <ac:chgData name="SNEHA THONDAMALLA" userId="7f6cd57a0f6ea57f" providerId="LiveId" clId="{2F65C883-078B-4A5D-90C0-B4D9B6E993FB}" dt="2022-12-06T22:59:19.537" v="314" actId="207"/>
          <ac:spMkLst>
            <pc:docMk/>
            <pc:sldMk cId="2231137765" sldId="260"/>
            <ac:spMk id="3" creationId="{88055547-DB9E-8180-DD7F-963C9D4A6749}"/>
          </ac:spMkLst>
        </pc:spChg>
      </pc:sldChg>
      <pc:sldChg chg="addSp delSp modSp new mod">
        <pc:chgData name="SNEHA THONDAMALLA" userId="7f6cd57a0f6ea57f" providerId="LiveId" clId="{2F65C883-078B-4A5D-90C0-B4D9B6E993FB}" dt="2022-12-06T23:12:24.163" v="509" actId="27636"/>
        <pc:sldMkLst>
          <pc:docMk/>
          <pc:sldMk cId="1808645328" sldId="261"/>
        </pc:sldMkLst>
        <pc:spChg chg="mod">
          <ac:chgData name="SNEHA THONDAMALLA" userId="7f6cd57a0f6ea57f" providerId="LiveId" clId="{2F65C883-078B-4A5D-90C0-B4D9B6E993FB}" dt="2022-12-06T23:02:36.729" v="355" actId="20577"/>
          <ac:spMkLst>
            <pc:docMk/>
            <pc:sldMk cId="1808645328" sldId="261"/>
            <ac:spMk id="2" creationId="{A2FA75A8-D6EC-37C4-DF38-DAAFD86D6C47}"/>
          </ac:spMkLst>
        </pc:spChg>
        <pc:spChg chg="add del mod">
          <ac:chgData name="SNEHA THONDAMALLA" userId="7f6cd57a0f6ea57f" providerId="LiveId" clId="{2F65C883-078B-4A5D-90C0-B4D9B6E993FB}" dt="2022-12-06T23:12:24.163" v="509" actId="27636"/>
          <ac:spMkLst>
            <pc:docMk/>
            <pc:sldMk cId="1808645328" sldId="261"/>
            <ac:spMk id="3" creationId="{7F801CDB-975E-1813-7B67-80E3DD0247DF}"/>
          </ac:spMkLst>
        </pc:spChg>
        <pc:spChg chg="add del mod">
          <ac:chgData name="SNEHA THONDAMALLA" userId="7f6cd57a0f6ea57f" providerId="LiveId" clId="{2F65C883-078B-4A5D-90C0-B4D9B6E993FB}" dt="2022-12-06T23:04:38.682" v="388"/>
          <ac:spMkLst>
            <pc:docMk/>
            <pc:sldMk cId="1808645328" sldId="261"/>
            <ac:spMk id="4" creationId="{37B2DF6F-F60C-DAB7-8611-09005FF0AA6F}"/>
          </ac:spMkLst>
        </pc:spChg>
        <pc:spChg chg="add mod">
          <ac:chgData name="SNEHA THONDAMALLA" userId="7f6cd57a0f6ea57f" providerId="LiveId" clId="{2F65C883-078B-4A5D-90C0-B4D9B6E993FB}" dt="2022-12-06T23:10:19.208" v="465" actId="1076"/>
          <ac:spMkLst>
            <pc:docMk/>
            <pc:sldMk cId="1808645328" sldId="261"/>
            <ac:spMk id="5" creationId="{926EC9C5-8C1B-0609-9D91-89775711CEEB}"/>
          </ac:spMkLst>
        </pc:spChg>
      </pc:sldChg>
      <pc:sldChg chg="addSp delSp modSp new mod">
        <pc:chgData name="SNEHA THONDAMALLA" userId="7f6cd57a0f6ea57f" providerId="LiveId" clId="{2F65C883-078B-4A5D-90C0-B4D9B6E993FB}" dt="2022-12-06T23:20:58.744" v="645" actId="20577"/>
        <pc:sldMkLst>
          <pc:docMk/>
          <pc:sldMk cId="1882589890" sldId="262"/>
        </pc:sldMkLst>
        <pc:spChg chg="mod">
          <ac:chgData name="SNEHA THONDAMALLA" userId="7f6cd57a0f6ea57f" providerId="LiveId" clId="{2F65C883-078B-4A5D-90C0-B4D9B6E993FB}" dt="2022-12-06T23:13:52.565" v="526" actId="20577"/>
          <ac:spMkLst>
            <pc:docMk/>
            <pc:sldMk cId="1882589890" sldId="262"/>
            <ac:spMk id="2" creationId="{D38CE1BA-2085-62AA-307C-07E7973A24F2}"/>
          </ac:spMkLst>
        </pc:spChg>
        <pc:spChg chg="mod">
          <ac:chgData name="SNEHA THONDAMALLA" userId="7f6cd57a0f6ea57f" providerId="LiveId" clId="{2F65C883-078B-4A5D-90C0-B4D9B6E993FB}" dt="2022-12-06T23:20:58.744" v="645" actId="20577"/>
          <ac:spMkLst>
            <pc:docMk/>
            <pc:sldMk cId="1882589890" sldId="262"/>
            <ac:spMk id="3" creationId="{99855DD2-30BD-8417-2B0E-19D187C8B29B}"/>
          </ac:spMkLst>
        </pc:spChg>
        <pc:picChg chg="add mod">
          <ac:chgData name="SNEHA THONDAMALLA" userId="7f6cd57a0f6ea57f" providerId="LiveId" clId="{2F65C883-078B-4A5D-90C0-B4D9B6E993FB}" dt="2022-12-06T23:20:44.979" v="642" actId="1076"/>
          <ac:picMkLst>
            <pc:docMk/>
            <pc:sldMk cId="1882589890" sldId="262"/>
            <ac:picMk id="5" creationId="{8C420B4F-D687-012A-05A9-225F35C8D141}"/>
          </ac:picMkLst>
        </pc:picChg>
        <pc:picChg chg="add del mod">
          <ac:chgData name="SNEHA THONDAMALLA" userId="7f6cd57a0f6ea57f" providerId="LiveId" clId="{2F65C883-078B-4A5D-90C0-B4D9B6E993FB}" dt="2022-12-06T23:16:23.696" v="551"/>
          <ac:picMkLst>
            <pc:docMk/>
            <pc:sldMk cId="1882589890" sldId="262"/>
            <ac:picMk id="3074" creationId="{7B3943EB-56A9-3C22-B202-9832C5E4DE82}"/>
          </ac:picMkLst>
        </pc:picChg>
      </pc:sldChg>
      <pc:sldChg chg="modSp new mod">
        <pc:chgData name="SNEHA THONDAMALLA" userId="7f6cd57a0f6ea57f" providerId="LiveId" clId="{2F65C883-078B-4A5D-90C0-B4D9B6E993FB}" dt="2022-12-07T00:11:04.084" v="1203" actId="207"/>
        <pc:sldMkLst>
          <pc:docMk/>
          <pc:sldMk cId="3993139990" sldId="263"/>
        </pc:sldMkLst>
        <pc:spChg chg="mod">
          <ac:chgData name="SNEHA THONDAMALLA" userId="7f6cd57a0f6ea57f" providerId="LiveId" clId="{2F65C883-078B-4A5D-90C0-B4D9B6E993FB}" dt="2022-12-06T23:18:15.200" v="573" actId="20577"/>
          <ac:spMkLst>
            <pc:docMk/>
            <pc:sldMk cId="3993139990" sldId="263"/>
            <ac:spMk id="2" creationId="{9097778E-9F29-438E-C7F0-64EB27BF4C25}"/>
          </ac:spMkLst>
        </pc:spChg>
        <pc:spChg chg="mod">
          <ac:chgData name="SNEHA THONDAMALLA" userId="7f6cd57a0f6ea57f" providerId="LiveId" clId="{2F65C883-078B-4A5D-90C0-B4D9B6E993FB}" dt="2022-12-07T00:11:04.084" v="1203" actId="207"/>
          <ac:spMkLst>
            <pc:docMk/>
            <pc:sldMk cId="3993139990" sldId="263"/>
            <ac:spMk id="3" creationId="{EBA97E1F-AAC2-ED1E-5223-07D1E373C2D6}"/>
          </ac:spMkLst>
        </pc:spChg>
      </pc:sldChg>
      <pc:sldChg chg="addSp delSp modSp new mod">
        <pc:chgData name="SNEHA THONDAMALLA" userId="7f6cd57a0f6ea57f" providerId="LiveId" clId="{2F65C883-078B-4A5D-90C0-B4D9B6E993FB}" dt="2022-12-06T23:40:51.407" v="923" actId="403"/>
        <pc:sldMkLst>
          <pc:docMk/>
          <pc:sldMk cId="567339070" sldId="264"/>
        </pc:sldMkLst>
        <pc:spChg chg="mod">
          <ac:chgData name="SNEHA THONDAMALLA" userId="7f6cd57a0f6ea57f" providerId="LiveId" clId="{2F65C883-078B-4A5D-90C0-B4D9B6E993FB}" dt="2022-12-06T23:40:13.075" v="918" actId="404"/>
          <ac:spMkLst>
            <pc:docMk/>
            <pc:sldMk cId="567339070" sldId="264"/>
            <ac:spMk id="2" creationId="{3B49B841-6C7C-4FE8-9D2E-A2F881492B09}"/>
          </ac:spMkLst>
        </pc:spChg>
        <pc:spChg chg="mod">
          <ac:chgData name="SNEHA THONDAMALLA" userId="7f6cd57a0f6ea57f" providerId="LiveId" clId="{2F65C883-078B-4A5D-90C0-B4D9B6E993FB}" dt="2022-12-06T23:40:51.407" v="923" actId="403"/>
          <ac:spMkLst>
            <pc:docMk/>
            <pc:sldMk cId="567339070" sldId="264"/>
            <ac:spMk id="3" creationId="{843A20B3-84E0-6EFB-892E-DCE73520620E}"/>
          </ac:spMkLst>
        </pc:spChg>
        <pc:spChg chg="add del mod">
          <ac:chgData name="SNEHA THONDAMALLA" userId="7f6cd57a0f6ea57f" providerId="LiveId" clId="{2F65C883-078B-4A5D-90C0-B4D9B6E993FB}" dt="2022-12-06T23:30:51.890" v="681" actId="478"/>
          <ac:spMkLst>
            <pc:docMk/>
            <pc:sldMk cId="567339070" sldId="264"/>
            <ac:spMk id="6" creationId="{B17346F8-1F5F-2517-DCEA-434112D78E31}"/>
          </ac:spMkLst>
        </pc:spChg>
        <pc:spChg chg="add del">
          <ac:chgData name="SNEHA THONDAMALLA" userId="7f6cd57a0f6ea57f" providerId="LiveId" clId="{2F65C883-078B-4A5D-90C0-B4D9B6E993FB}" dt="2022-12-06T23:29:52.504" v="661"/>
          <ac:spMkLst>
            <pc:docMk/>
            <pc:sldMk cId="567339070" sldId="264"/>
            <ac:spMk id="7" creationId="{B25E5945-0141-16B4-8194-EB9428C3D378}"/>
          </ac:spMkLst>
        </pc:spChg>
        <pc:spChg chg="add del mod">
          <ac:chgData name="SNEHA THONDAMALLA" userId="7f6cd57a0f6ea57f" providerId="LiveId" clId="{2F65C883-078B-4A5D-90C0-B4D9B6E993FB}" dt="2022-12-06T23:29:51.610" v="660"/>
          <ac:spMkLst>
            <pc:docMk/>
            <pc:sldMk cId="567339070" sldId="264"/>
            <ac:spMk id="8" creationId="{95381D60-0282-C679-E016-5EB5E48FF74B}"/>
          </ac:spMkLst>
        </pc:spChg>
        <pc:spChg chg="add del">
          <ac:chgData name="SNEHA THONDAMALLA" userId="7f6cd57a0f6ea57f" providerId="LiveId" clId="{2F65C883-078B-4A5D-90C0-B4D9B6E993FB}" dt="2022-12-06T23:29:58.459" v="663"/>
          <ac:spMkLst>
            <pc:docMk/>
            <pc:sldMk cId="567339070" sldId="264"/>
            <ac:spMk id="9" creationId="{8DBEB66B-7D48-DFA5-8A70-6576337CA6D4}"/>
          </ac:spMkLst>
        </pc:spChg>
        <pc:spChg chg="add del">
          <ac:chgData name="SNEHA THONDAMALLA" userId="7f6cd57a0f6ea57f" providerId="LiveId" clId="{2F65C883-078B-4A5D-90C0-B4D9B6E993FB}" dt="2022-12-06T23:30:09.624" v="667"/>
          <ac:spMkLst>
            <pc:docMk/>
            <pc:sldMk cId="567339070" sldId="264"/>
            <ac:spMk id="10" creationId="{0CDF0C38-CACF-5281-629D-FF7BA4990F92}"/>
          </ac:spMkLst>
        </pc:spChg>
        <pc:spChg chg="add del mod">
          <ac:chgData name="SNEHA THONDAMALLA" userId="7f6cd57a0f6ea57f" providerId="LiveId" clId="{2F65C883-078B-4A5D-90C0-B4D9B6E993FB}" dt="2022-12-06T23:30:09.121" v="666"/>
          <ac:spMkLst>
            <pc:docMk/>
            <pc:sldMk cId="567339070" sldId="264"/>
            <ac:spMk id="11" creationId="{623C8E55-E727-0B74-852E-1DFC78748D99}"/>
          </ac:spMkLst>
        </pc:spChg>
        <pc:spChg chg="add del">
          <ac:chgData name="SNEHA THONDAMALLA" userId="7f6cd57a0f6ea57f" providerId="LiveId" clId="{2F65C883-078B-4A5D-90C0-B4D9B6E993FB}" dt="2022-12-06T23:30:26.359" v="675"/>
          <ac:spMkLst>
            <pc:docMk/>
            <pc:sldMk cId="567339070" sldId="264"/>
            <ac:spMk id="12" creationId="{62E8761C-E9B0-AB4A-1AA6-69211EE2884D}"/>
          </ac:spMkLst>
        </pc:spChg>
        <pc:spChg chg="add del">
          <ac:chgData name="SNEHA THONDAMALLA" userId="7f6cd57a0f6ea57f" providerId="LiveId" clId="{2F65C883-078B-4A5D-90C0-B4D9B6E993FB}" dt="2022-12-06T23:30:51.890" v="681" actId="478"/>
          <ac:spMkLst>
            <pc:docMk/>
            <pc:sldMk cId="567339070" sldId="264"/>
            <ac:spMk id="13" creationId="{F388857A-5E9A-D864-7743-10B04BB07D21}"/>
          </ac:spMkLst>
        </pc:spChg>
        <pc:spChg chg="add del mod">
          <ac:chgData name="SNEHA THONDAMALLA" userId="7f6cd57a0f6ea57f" providerId="LiveId" clId="{2F65C883-078B-4A5D-90C0-B4D9B6E993FB}" dt="2022-12-06T23:31:56.245" v="687" actId="767"/>
          <ac:spMkLst>
            <pc:docMk/>
            <pc:sldMk cId="567339070" sldId="264"/>
            <ac:spMk id="16" creationId="{4CE0C14B-1786-F38D-58B8-AA058653D3B0}"/>
          </ac:spMkLst>
        </pc:spChg>
        <pc:spChg chg="add del mod">
          <ac:chgData name="SNEHA THONDAMALLA" userId="7f6cd57a0f6ea57f" providerId="LiveId" clId="{2F65C883-078B-4A5D-90C0-B4D9B6E993FB}" dt="2022-12-06T23:33:07.753" v="700" actId="47"/>
          <ac:spMkLst>
            <pc:docMk/>
            <pc:sldMk cId="567339070" sldId="264"/>
            <ac:spMk id="17" creationId="{B8552207-8CA2-1EB2-9609-8AF86A50171E}"/>
          </ac:spMkLst>
        </pc:spChg>
        <pc:spChg chg="add del mod">
          <ac:chgData name="SNEHA THONDAMALLA" userId="7f6cd57a0f6ea57f" providerId="LiveId" clId="{2F65C883-078B-4A5D-90C0-B4D9B6E993FB}" dt="2022-12-06T23:40:33.325" v="921" actId="1076"/>
          <ac:spMkLst>
            <pc:docMk/>
            <pc:sldMk cId="567339070" sldId="264"/>
            <ac:spMk id="18" creationId="{7D84EEAA-DA59-A9D8-A965-F41CB98287C9}"/>
          </ac:spMkLst>
        </pc:spChg>
        <pc:spChg chg="add del">
          <ac:chgData name="SNEHA THONDAMALLA" userId="7f6cd57a0f6ea57f" providerId="LiveId" clId="{2F65C883-078B-4A5D-90C0-B4D9B6E993FB}" dt="2022-12-06T23:33:10.846" v="701"/>
          <ac:spMkLst>
            <pc:docMk/>
            <pc:sldMk cId="567339070" sldId="264"/>
            <ac:spMk id="19" creationId="{BAA2680E-BF93-9550-ABF3-6994B14FDD3D}"/>
          </ac:spMkLst>
        </pc:spChg>
        <pc:spChg chg="add del mod">
          <ac:chgData name="SNEHA THONDAMALLA" userId="7f6cd57a0f6ea57f" providerId="LiveId" clId="{2F65C883-078B-4A5D-90C0-B4D9B6E993FB}" dt="2022-12-06T23:39:19.211" v="906" actId="478"/>
          <ac:spMkLst>
            <pc:docMk/>
            <pc:sldMk cId="567339070" sldId="264"/>
            <ac:spMk id="20" creationId="{3342714A-3014-31A1-DF10-000F04A920D7}"/>
          </ac:spMkLst>
        </pc:spChg>
        <pc:spChg chg="add del mod">
          <ac:chgData name="SNEHA THONDAMALLA" userId="7f6cd57a0f6ea57f" providerId="LiveId" clId="{2F65C883-078B-4A5D-90C0-B4D9B6E993FB}" dt="2022-12-06T23:38:49.765" v="887" actId="478"/>
          <ac:spMkLst>
            <pc:docMk/>
            <pc:sldMk cId="567339070" sldId="264"/>
            <ac:spMk id="21" creationId="{42313F8D-D424-D6FD-B89A-EE3F0534F4F5}"/>
          </ac:spMkLst>
        </pc:spChg>
        <pc:spChg chg="add del mod">
          <ac:chgData name="SNEHA THONDAMALLA" userId="7f6cd57a0f6ea57f" providerId="LiveId" clId="{2F65C883-078B-4A5D-90C0-B4D9B6E993FB}" dt="2022-12-06T23:38:53.153" v="889" actId="478"/>
          <ac:spMkLst>
            <pc:docMk/>
            <pc:sldMk cId="567339070" sldId="264"/>
            <ac:spMk id="22" creationId="{3902EBBB-F748-9551-ADAE-4811EFB62583}"/>
          </ac:spMkLst>
        </pc:spChg>
        <pc:picChg chg="add del mod">
          <ac:chgData name="SNEHA THONDAMALLA" userId="7f6cd57a0f6ea57f" providerId="LiveId" clId="{2F65C883-078B-4A5D-90C0-B4D9B6E993FB}" dt="2022-12-06T23:24:30.719" v="655" actId="478"/>
          <ac:picMkLst>
            <pc:docMk/>
            <pc:sldMk cId="567339070" sldId="264"/>
            <ac:picMk id="5" creationId="{2E5DDC00-3782-A5F6-5803-66478D485E94}"/>
          </ac:picMkLst>
        </pc:picChg>
      </pc:sldChg>
      <pc:sldChg chg="addSp delSp modSp new mod">
        <pc:chgData name="SNEHA THONDAMALLA" userId="7f6cd57a0f6ea57f" providerId="LiveId" clId="{2F65C883-078B-4A5D-90C0-B4D9B6E993FB}" dt="2022-12-07T00:01:32.979" v="1187" actId="1076"/>
        <pc:sldMkLst>
          <pc:docMk/>
          <pc:sldMk cId="1936705027" sldId="265"/>
        </pc:sldMkLst>
        <pc:spChg chg="mod">
          <ac:chgData name="SNEHA THONDAMALLA" userId="7f6cd57a0f6ea57f" providerId="LiveId" clId="{2F65C883-078B-4A5D-90C0-B4D9B6E993FB}" dt="2022-12-06T23:55:20.183" v="1183" actId="404"/>
          <ac:spMkLst>
            <pc:docMk/>
            <pc:sldMk cId="1936705027" sldId="265"/>
            <ac:spMk id="2" creationId="{7710AC4B-870E-98EC-157B-6D7A1A33A179}"/>
          </ac:spMkLst>
        </pc:spChg>
        <pc:spChg chg="add del mod">
          <ac:chgData name="SNEHA THONDAMALLA" userId="7f6cd57a0f6ea57f" providerId="LiveId" clId="{2F65C883-078B-4A5D-90C0-B4D9B6E993FB}" dt="2022-12-07T00:01:23.768" v="1184" actId="931"/>
          <ac:spMkLst>
            <pc:docMk/>
            <pc:sldMk cId="1936705027" sldId="265"/>
            <ac:spMk id="3" creationId="{0B77899A-AE80-0376-E72F-C78BD4C21636}"/>
          </ac:spMkLst>
        </pc:spChg>
        <pc:spChg chg="add del mod">
          <ac:chgData name="SNEHA THONDAMALLA" userId="7f6cd57a0f6ea57f" providerId="LiveId" clId="{2F65C883-078B-4A5D-90C0-B4D9B6E993FB}" dt="2022-12-06T23:44:06.642" v="961"/>
          <ac:spMkLst>
            <pc:docMk/>
            <pc:sldMk cId="1936705027" sldId="265"/>
            <ac:spMk id="4" creationId="{E2DCD5F6-7FE2-708B-546C-0DFF1425F972}"/>
          </ac:spMkLst>
        </pc:spChg>
        <pc:spChg chg="add del mod">
          <ac:chgData name="SNEHA THONDAMALLA" userId="7f6cd57a0f6ea57f" providerId="LiveId" clId="{2F65C883-078B-4A5D-90C0-B4D9B6E993FB}" dt="2022-12-06T23:45:03.615" v="968"/>
          <ac:spMkLst>
            <pc:docMk/>
            <pc:sldMk cId="1936705027" sldId="265"/>
            <ac:spMk id="6" creationId="{0DC6ED41-E9E6-F1E2-3753-340A933D85EB}"/>
          </ac:spMkLst>
        </pc:spChg>
        <pc:spChg chg="add del mod">
          <ac:chgData name="SNEHA THONDAMALLA" userId="7f6cd57a0f6ea57f" providerId="LiveId" clId="{2F65C883-078B-4A5D-90C0-B4D9B6E993FB}" dt="2022-12-06T23:45:23.701" v="969" actId="478"/>
          <ac:spMkLst>
            <pc:docMk/>
            <pc:sldMk cId="1936705027" sldId="265"/>
            <ac:spMk id="7" creationId="{D696A6DC-36BF-FE13-4C15-863598561D55}"/>
          </ac:spMkLst>
        </pc:spChg>
        <pc:spChg chg="add del mod">
          <ac:chgData name="SNEHA THONDAMALLA" userId="7f6cd57a0f6ea57f" providerId="LiveId" clId="{2F65C883-078B-4A5D-90C0-B4D9B6E993FB}" dt="2022-12-06T23:52:06.691" v="1174" actId="478"/>
          <ac:spMkLst>
            <pc:docMk/>
            <pc:sldMk cId="1936705027" sldId="265"/>
            <ac:spMk id="8" creationId="{75768226-9B55-6DB7-08F3-486D39C3BC28}"/>
          </ac:spMkLst>
        </pc:spChg>
        <pc:spChg chg="add mod">
          <ac:chgData name="SNEHA THONDAMALLA" userId="7f6cd57a0f6ea57f" providerId="LiveId" clId="{2F65C883-078B-4A5D-90C0-B4D9B6E993FB}" dt="2022-12-06T23:51:55.682" v="1173" actId="1076"/>
          <ac:spMkLst>
            <pc:docMk/>
            <pc:sldMk cId="1936705027" sldId="265"/>
            <ac:spMk id="9" creationId="{A8BCEB33-DA92-1593-3F79-CD37193D4DF3}"/>
          </ac:spMkLst>
        </pc:spChg>
        <pc:graphicFrameChg chg="add del mod modGraphic">
          <ac:chgData name="SNEHA THONDAMALLA" userId="7f6cd57a0f6ea57f" providerId="LiveId" clId="{2F65C883-078B-4A5D-90C0-B4D9B6E993FB}" dt="2022-12-06T23:44:06.641" v="959"/>
          <ac:graphicFrameMkLst>
            <pc:docMk/>
            <pc:sldMk cId="1936705027" sldId="265"/>
            <ac:graphicFrameMk id="5" creationId="{A7A9D883-87D1-D8C0-E9B4-DD9A6A4615D4}"/>
          </ac:graphicFrameMkLst>
        </pc:graphicFrameChg>
        <pc:picChg chg="add mod">
          <ac:chgData name="SNEHA THONDAMALLA" userId="7f6cd57a0f6ea57f" providerId="LiveId" clId="{2F65C883-078B-4A5D-90C0-B4D9B6E993FB}" dt="2022-12-07T00:01:32.979" v="1187" actId="1076"/>
          <ac:picMkLst>
            <pc:docMk/>
            <pc:sldMk cId="1936705027" sldId="265"/>
            <ac:picMk id="11" creationId="{E2ACD102-2128-586C-4E7C-A6D711916E78}"/>
          </ac:picMkLst>
        </pc:picChg>
      </pc:sldChg>
      <pc:sldChg chg="modSp new mod">
        <pc:chgData name="SNEHA THONDAMALLA" userId="7f6cd57a0f6ea57f" providerId="LiveId" clId="{2F65C883-078B-4A5D-90C0-B4D9B6E993FB}" dt="2022-12-07T00:15:26.498" v="1260" actId="403"/>
        <pc:sldMkLst>
          <pc:docMk/>
          <pc:sldMk cId="3213807068" sldId="266"/>
        </pc:sldMkLst>
        <pc:spChg chg="mod">
          <ac:chgData name="SNEHA THONDAMALLA" userId="7f6cd57a0f6ea57f" providerId="LiveId" clId="{2F65C883-078B-4A5D-90C0-B4D9B6E993FB}" dt="2022-12-07T00:14:20.367" v="1255" actId="20577"/>
          <ac:spMkLst>
            <pc:docMk/>
            <pc:sldMk cId="3213807068" sldId="266"/>
            <ac:spMk id="2" creationId="{A5B0B829-2794-3B12-BDBF-5BE3E4E372CD}"/>
          </ac:spMkLst>
        </pc:spChg>
        <pc:spChg chg="mod">
          <ac:chgData name="SNEHA THONDAMALLA" userId="7f6cd57a0f6ea57f" providerId="LiveId" clId="{2F65C883-078B-4A5D-90C0-B4D9B6E993FB}" dt="2022-12-07T00:15:26.498" v="1260" actId="403"/>
          <ac:spMkLst>
            <pc:docMk/>
            <pc:sldMk cId="3213807068" sldId="266"/>
            <ac:spMk id="3" creationId="{ED6344E6-1B2B-4563-0FA7-D03ACA231D5C}"/>
          </ac:spMkLst>
        </pc:spChg>
      </pc:sldChg>
      <pc:sldChg chg="modSp new mod ord">
        <pc:chgData name="SNEHA THONDAMALLA" userId="7f6cd57a0f6ea57f" providerId="LiveId" clId="{2F65C883-078B-4A5D-90C0-B4D9B6E993FB}" dt="2022-12-07T00:33:56.532" v="1961"/>
        <pc:sldMkLst>
          <pc:docMk/>
          <pc:sldMk cId="3370828695" sldId="267"/>
        </pc:sldMkLst>
        <pc:spChg chg="mod">
          <ac:chgData name="SNEHA THONDAMALLA" userId="7f6cd57a0f6ea57f" providerId="LiveId" clId="{2F65C883-078B-4A5D-90C0-B4D9B6E993FB}" dt="2022-12-07T00:19:53.689" v="1351" actId="5793"/>
          <ac:spMkLst>
            <pc:docMk/>
            <pc:sldMk cId="3370828695" sldId="267"/>
            <ac:spMk id="2" creationId="{79442C77-5692-4EE6-8FF5-D4FE58E23E65}"/>
          </ac:spMkLst>
        </pc:spChg>
        <pc:spChg chg="mod">
          <ac:chgData name="SNEHA THONDAMALLA" userId="7f6cd57a0f6ea57f" providerId="LiveId" clId="{2F65C883-078B-4A5D-90C0-B4D9B6E993FB}" dt="2022-12-07T00:25:40.474" v="1669" actId="5793"/>
          <ac:spMkLst>
            <pc:docMk/>
            <pc:sldMk cId="3370828695" sldId="267"/>
            <ac:spMk id="3" creationId="{285BAE59-9E23-9692-A280-9BEE26CBAE28}"/>
          </ac:spMkLst>
        </pc:spChg>
      </pc:sldChg>
      <pc:sldChg chg="modSp new mod ord">
        <pc:chgData name="SNEHA THONDAMALLA" userId="7f6cd57a0f6ea57f" providerId="LiveId" clId="{2F65C883-078B-4A5D-90C0-B4D9B6E993FB}" dt="2022-12-07T00:29:26.161" v="1833"/>
        <pc:sldMkLst>
          <pc:docMk/>
          <pc:sldMk cId="3206102623" sldId="268"/>
        </pc:sldMkLst>
        <pc:spChg chg="mod">
          <ac:chgData name="SNEHA THONDAMALLA" userId="7f6cd57a0f6ea57f" providerId="LiveId" clId="{2F65C883-078B-4A5D-90C0-B4D9B6E993FB}" dt="2022-12-07T00:26:17.021" v="1682" actId="20577"/>
          <ac:spMkLst>
            <pc:docMk/>
            <pc:sldMk cId="3206102623" sldId="268"/>
            <ac:spMk id="2" creationId="{551F6347-917B-4112-45AB-FFEF87AA5DB4}"/>
          </ac:spMkLst>
        </pc:spChg>
        <pc:spChg chg="mod">
          <ac:chgData name="SNEHA THONDAMALLA" userId="7f6cd57a0f6ea57f" providerId="LiveId" clId="{2F65C883-078B-4A5D-90C0-B4D9B6E993FB}" dt="2022-12-07T00:29:19.748" v="1831" actId="20577"/>
          <ac:spMkLst>
            <pc:docMk/>
            <pc:sldMk cId="3206102623" sldId="268"/>
            <ac:spMk id="3" creationId="{2E2601CC-0E6F-EF5E-8421-327BE478DD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8CF7-2C36-4934-946F-EB4034729A2F}" type="datetimeFigureOut">
              <a:rPr lang="en-IN" smtClean="0"/>
              <a:t>04-01-2023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5E30-4647-40A0-9028-919D641D63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87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8CF7-2C36-4934-946F-EB4034729A2F}" type="datetimeFigureOut">
              <a:rPr lang="en-IN" smtClean="0"/>
              <a:t>04-01-2023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5E30-4647-40A0-9028-919D641D63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077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8CF7-2C36-4934-946F-EB4034729A2F}" type="datetimeFigureOut">
              <a:rPr lang="en-IN" smtClean="0"/>
              <a:t>04-01-2023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5E30-4647-40A0-9028-919D641D63D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5824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8CF7-2C36-4934-946F-EB4034729A2F}" type="datetimeFigureOut">
              <a:rPr lang="en-IN" smtClean="0"/>
              <a:t>04-01-2023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5E30-4647-40A0-9028-919D641D63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7229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8CF7-2C36-4934-946F-EB4034729A2F}" type="datetimeFigureOut">
              <a:rPr lang="en-IN" smtClean="0"/>
              <a:t>04-01-2023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5E30-4647-40A0-9028-919D641D63D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8125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8CF7-2C36-4934-946F-EB4034729A2F}" type="datetimeFigureOut">
              <a:rPr lang="en-IN" smtClean="0"/>
              <a:t>04-01-2023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5E30-4647-40A0-9028-919D641D63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5892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8CF7-2C36-4934-946F-EB4034729A2F}" type="datetimeFigureOut">
              <a:rPr lang="en-IN" smtClean="0"/>
              <a:t>04-01-2023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5E30-4647-40A0-9028-919D641D63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8558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8CF7-2C36-4934-946F-EB4034729A2F}" type="datetimeFigureOut">
              <a:rPr lang="en-IN" smtClean="0"/>
              <a:t>04-01-2023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5E30-4647-40A0-9028-919D641D63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703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8CF7-2C36-4934-946F-EB4034729A2F}" type="datetimeFigureOut">
              <a:rPr lang="en-IN" smtClean="0"/>
              <a:t>04-01-2023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5E30-4647-40A0-9028-919D641D63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086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8CF7-2C36-4934-946F-EB4034729A2F}" type="datetimeFigureOut">
              <a:rPr lang="en-IN" smtClean="0"/>
              <a:t>04-01-2023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5E30-4647-40A0-9028-919D641D63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72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8CF7-2C36-4934-946F-EB4034729A2F}" type="datetimeFigureOut">
              <a:rPr lang="en-IN" smtClean="0"/>
              <a:t>04-01-2023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5E30-4647-40A0-9028-919D641D63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195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8CF7-2C36-4934-946F-EB4034729A2F}" type="datetimeFigureOut">
              <a:rPr lang="en-IN" smtClean="0"/>
              <a:t>04-01-2023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5E30-4647-40A0-9028-919D641D63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81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8CF7-2C36-4934-946F-EB4034729A2F}" type="datetimeFigureOut">
              <a:rPr lang="en-IN" smtClean="0"/>
              <a:t>04-01-2023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5E30-4647-40A0-9028-919D641D63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931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8CF7-2C36-4934-946F-EB4034729A2F}" type="datetimeFigureOut">
              <a:rPr lang="en-IN" smtClean="0"/>
              <a:t>04-01-2023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5E30-4647-40A0-9028-919D641D63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585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8CF7-2C36-4934-946F-EB4034729A2F}" type="datetimeFigureOut">
              <a:rPr lang="en-IN" smtClean="0"/>
              <a:t>04-01-2023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5E30-4647-40A0-9028-919D641D63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912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8CF7-2C36-4934-946F-EB4034729A2F}" type="datetimeFigureOut">
              <a:rPr lang="en-IN" smtClean="0"/>
              <a:t>04-01-2023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5E30-4647-40A0-9028-919D641D63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46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68CF7-2C36-4934-946F-EB4034729A2F}" type="datetimeFigureOut">
              <a:rPr lang="en-IN" smtClean="0"/>
              <a:t>04-01-2023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B45E30-4647-40A0-9028-919D641D63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588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079B-DA7C-0D88-0D6A-E010B25E0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875453"/>
            <a:ext cx="7766936" cy="2175380"/>
          </a:xfrm>
        </p:spPr>
        <p:txBody>
          <a:bodyPr/>
          <a:lstStyle/>
          <a:p>
            <a:r>
              <a:rPr lang="en-US" sz="3600" b="1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Student Grades Prediction with Machine Learning</a:t>
            </a:r>
            <a:br>
              <a:rPr lang="en-US" b="1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2B44F-B98A-BD28-1F16-20D14F594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5941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Using python</a:t>
            </a:r>
          </a:p>
          <a:p>
            <a:r>
              <a:rPr lang="en-US" b="1" u="sng" dirty="0">
                <a:solidFill>
                  <a:schemeClr val="tx1"/>
                </a:solidFill>
              </a:rPr>
              <a:t>TEAM MEMBERS:</a:t>
            </a:r>
          </a:p>
          <a:p>
            <a:r>
              <a:rPr lang="en-IN" i="1" dirty="0">
                <a:solidFill>
                  <a:schemeClr val="tx1"/>
                </a:solidFill>
              </a:rPr>
              <a:t>P.DEEPA(20691A2824)</a:t>
            </a:r>
          </a:p>
          <a:p>
            <a:r>
              <a:rPr lang="en-IN" i="1" dirty="0">
                <a:solidFill>
                  <a:schemeClr val="tx1"/>
                </a:solidFill>
              </a:rPr>
              <a:t>T.SNEHA(21695A2804)</a:t>
            </a:r>
          </a:p>
          <a:p>
            <a:endParaRPr lang="en-IN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84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B841-6C7C-4FE8-9D2E-A2F881492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641684"/>
          </a:xfrm>
        </p:spPr>
        <p:txBody>
          <a:bodyPr>
            <a:normAutofit/>
          </a:bodyPr>
          <a:lstStyle/>
          <a:p>
            <a:r>
              <a:rPr lang="en-US" sz="2800" dirty="0"/>
              <a:t>accuracy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A20B3-84E0-6EFB-892E-DCE735206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9621"/>
            <a:ext cx="8596668" cy="4661742"/>
          </a:xfrm>
        </p:spPr>
        <p:txBody>
          <a:bodyPr/>
          <a:lstStyle/>
          <a:p>
            <a:r>
              <a:rPr lang="en-US" sz="2000" b="0" i="0" dirty="0">
                <a:effectLst/>
                <a:latin typeface="Arial" panose="020B0604020202020204" pitchFamily="34" charset="0"/>
              </a:rPr>
              <a:t>I first selected the necessary columns that we need to train a machine learning model for the task of student grades prediction. </a:t>
            </a:r>
          </a:p>
          <a:p>
            <a:r>
              <a:rPr lang="en-US" sz="2000" b="0" i="0" dirty="0">
                <a:effectLst/>
                <a:latin typeface="Arial" panose="020B0604020202020204" pitchFamily="34" charset="0"/>
              </a:rPr>
              <a:t>Then I declared that the G3 column is our target label and then I split the dataset into 20% testing and 80% training.</a:t>
            </a:r>
            <a:endParaRPr lang="en-US" sz="2000" dirty="0">
              <a:latin typeface="Arial" panose="020B0604020202020204" pitchFamily="34" charset="0"/>
            </a:endParaRPr>
          </a:p>
          <a:p>
            <a:r>
              <a:rPr lang="en-US" sz="2000" b="0" i="0" dirty="0">
                <a:effectLst/>
                <a:latin typeface="Arial" panose="020B0604020202020204" pitchFamily="34" charset="0"/>
              </a:rPr>
              <a:t>The linear regression model gave an accuracy of about 84%</a:t>
            </a:r>
          </a:p>
          <a:p>
            <a:endParaRPr lang="en-US" sz="2000" dirty="0">
              <a:latin typeface="Arial" panose="020B0604020202020204" pitchFamily="34" charset="0"/>
            </a:endParaRP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</a:rPr>
              <a:t>0.843287677479776</a:t>
            </a: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552207-8CA2-1EB2-9609-8AF86A50171E}"/>
              </a:ext>
            </a:extLst>
          </p:cNvPr>
          <p:cNvSpPr txBox="1"/>
          <p:nvPr/>
        </p:nvSpPr>
        <p:spPr>
          <a:xfrm>
            <a:off x="5645020" y="297646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84EEAA-DA59-A9D8-A965-F41CB98287C9}"/>
              </a:ext>
            </a:extLst>
          </p:cNvPr>
          <p:cNvSpPr txBox="1"/>
          <p:nvPr/>
        </p:nvSpPr>
        <p:spPr>
          <a:xfrm>
            <a:off x="2442407" y="3429000"/>
            <a:ext cx="5066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regression=linearRegression()</a:t>
            </a:r>
          </a:p>
          <a:p>
            <a:r>
              <a:rPr lang="en-US" dirty="0"/>
              <a:t>Linear_regression.fit(xtrain,ytrian)</a:t>
            </a:r>
          </a:p>
          <a:p>
            <a:r>
              <a:rPr lang="en-US" dirty="0"/>
              <a:t>accuracy=linear_regression.score(xtrain,ytrian)</a:t>
            </a:r>
          </a:p>
          <a:p>
            <a:r>
              <a:rPr lang="en-US" dirty="0"/>
              <a:t>print(accuracy)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339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0AC4B-870E-98EC-157B-6D7A1A33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22947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predictions made by the students’ grade prediction model: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2ACD102-2128-586C-4E7C-A6D711916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859" y="3622997"/>
            <a:ext cx="6624319" cy="241902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BCEB33-DA92-1593-3F79-CD37193D4DF3}"/>
              </a:ext>
            </a:extLst>
          </p:cNvPr>
          <p:cNvSpPr txBox="1"/>
          <p:nvPr/>
        </p:nvSpPr>
        <p:spPr>
          <a:xfrm>
            <a:off x="1968760" y="2311674"/>
            <a:ext cx="5066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Predictions=linear_regression.predict(xtest)</a:t>
            </a:r>
          </a:p>
          <a:p>
            <a:r>
              <a:rPr lang="en-IN" dirty="0"/>
              <a:t>for  i in range(len(prediction)) :</a:t>
            </a:r>
          </a:p>
          <a:p>
            <a:r>
              <a:rPr lang="en-IN" dirty="0"/>
              <a:t>	print(predictions[x],xtest[x],[ytest[x]])</a:t>
            </a:r>
          </a:p>
        </p:txBody>
      </p:sp>
    </p:spTree>
    <p:extLst>
      <p:ext uri="{BB962C8B-B14F-4D97-AF65-F5344CB8AC3E}">
        <p14:creationId xmlns:p14="http://schemas.microsoft.com/office/powerpoint/2010/main" val="193670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B829-2794-3B12-BDBF-5BE3E4E3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344E6-1B2B-4563-0FA7-D03ACA231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0" i="0" dirty="0">
                <a:effectLst/>
                <a:latin typeface="Arial" panose="020B0604020202020204" pitchFamily="34" charset="0"/>
              </a:rPr>
              <a:t>So this is how you can train a linear regression model for the task of students grade prediction with machine learning using Python.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13807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D2AC983-33A2-9145-ED29-5EFA569AF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569167"/>
            <a:ext cx="8088863" cy="536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04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6347-917B-4112-45AB-FFEF87AA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601CC-0E6F-EF5E-8421-327BE478D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Things learned and personal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Algorithm(linear regression)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Libraries and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summary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10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2C77-5692-4EE6-8FF5-D4FE58E2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learned and personal benefit: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BAE59-9E23-9692-A280-9BEE26CBA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Gained the knowledge of linear regression algorithm used for prediction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Learning basic knowledge of python ,data analysis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Real time problem solving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Exposing to the machine learning which is subpart of artificial intelligence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082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3599-BCBA-681F-827C-5686B8F1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Objectives: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4B50B-7776-319F-6D29-56F16CE74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8883"/>
            <a:ext cx="8596668" cy="4492480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 we can predict how well the students are going to perform so that we can help the students whose grades are predicted low.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 Student Grades Prediction is based on the problem of regression in machine learning.</a:t>
            </a:r>
          </a:p>
          <a:p>
            <a:r>
              <a:rPr lang="en-US" dirty="0">
                <a:latin typeface="Arial" panose="020B0604020202020204" pitchFamily="34" charset="0"/>
              </a:rPr>
              <a:t>I have implemented the student grade prediction using the linear regression algorithm</a:t>
            </a:r>
          </a:p>
          <a:p>
            <a:r>
              <a:rPr lang="en-US" dirty="0">
                <a:latin typeface="Arial" panose="020B0604020202020204" pitchFamily="34" charset="0"/>
              </a:rPr>
              <a:t>Based on the grades of previous tests the next grades are going to predicted</a:t>
            </a:r>
          </a:p>
          <a:p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 I split the dataset into 20% testing and 80% training.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Implem</a:t>
            </a:r>
            <a:r>
              <a:rPr lang="en-US" dirty="0">
                <a:latin typeface="Arial" panose="020B0604020202020204" pitchFamily="34" charset="0"/>
              </a:rPr>
              <a:t>entation of linear regression algorithm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Prediction</a:t>
            </a:r>
            <a:r>
              <a:rPr lang="en-US" dirty="0">
                <a:latin typeface="Arial" panose="020B0604020202020204" pitchFamily="34" charset="0"/>
              </a:rPr>
              <a:t> of grades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52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9173-82E6-E03D-B77A-BD9E023AB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91" y="413657"/>
            <a:ext cx="8596668" cy="1320800"/>
          </a:xfrm>
        </p:spPr>
        <p:txBody>
          <a:bodyPr/>
          <a:lstStyle/>
          <a:p>
            <a:r>
              <a:rPr lang="en-US" dirty="0"/>
              <a:t>ALGORITHM :</a:t>
            </a:r>
            <a:br>
              <a:rPr lang="en-US" dirty="0"/>
            </a:br>
            <a:r>
              <a:rPr lang="en-US" dirty="0"/>
              <a:t>LINEAR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CE794-B196-9E45-D22B-35F954A1D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4457"/>
            <a:ext cx="8596668" cy="4306905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linear regression is a statistical test applied to a set of data to define and quantify the relationship between the variables considered.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Linear Regression is a machine learning algorithm which uses a dependent variable to predict future outcomes based on one or more independent variables.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It measures the association between two variables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Linear regression analysis is the most widely used of all machine learning algorithms.</a:t>
            </a:r>
            <a:endParaRPr lang="en-IN" dirty="0"/>
          </a:p>
        </p:txBody>
      </p:sp>
      <p:pic>
        <p:nvPicPr>
          <p:cNvPr id="1026" name="Picture 2" descr="Linear Regression in Machine Learning">
            <a:extLst>
              <a:ext uri="{FF2B5EF4-FFF2-40B4-BE49-F238E27FC236}">
                <a16:creationId xmlns:a16="http://schemas.microsoft.com/office/drawing/2014/main" id="{E65A928E-9039-36E4-90B9-DCBC1D1DB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98" y="4292081"/>
            <a:ext cx="2743200" cy="195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51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75A8-D6EC-37C4-DF38-DAAFD86D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LINEAR REGRESSON: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01CDB-975E-1813-7B67-80E3DD024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Y=Dependent Variable (Target Variable)</a:t>
            </a: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X= Independent Variable (predictor Variable)</a:t>
            </a: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0= intercept of the line (Gives an additional degree of freedom)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1 = Linear regression coefficient (scale factor to each input value)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= random error</a:t>
            </a:r>
          </a:p>
          <a:p>
            <a:pPr marL="0" indent="0" algn="just">
              <a:buNone/>
            </a:pP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values for X and Y variables are training datasets for Linear Regression model representation.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6EC9C5-8C1B-0609-9D91-89775711CEEB}"/>
              </a:ext>
            </a:extLst>
          </p:cNvPr>
          <p:cNvSpPr/>
          <p:nvPr/>
        </p:nvSpPr>
        <p:spPr>
          <a:xfrm>
            <a:off x="3331029" y="1557175"/>
            <a:ext cx="2006082" cy="7464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Y=A0+A1X+E</a:t>
            </a:r>
          </a:p>
        </p:txBody>
      </p:sp>
    </p:spTree>
    <p:extLst>
      <p:ext uri="{BB962C8B-B14F-4D97-AF65-F5344CB8AC3E}">
        <p14:creationId xmlns:p14="http://schemas.microsoft.com/office/powerpoint/2010/main" val="180864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3DB0-27BF-461E-1622-C2FA1D886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LINEAR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55547-DB9E-8180-DD7F-963C9D4A6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: It helps to analyze the strength of the association between the result (dependent variable) and the predictor variables.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Adjustment:</a:t>
            </a:r>
            <a:r>
              <a:rPr lang="en-US" b="0" i="0" dirty="0">
                <a:effectLst/>
                <a:latin typeface="Arial" panose="020B0604020202020204" pitchFamily="34" charset="0"/>
              </a:rPr>
              <a:t> It adjusts the effect of covariates or confounders.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Predictors</a:t>
            </a:r>
            <a:r>
              <a:rPr lang="en-US" b="0" i="0" dirty="0">
                <a:effectLst/>
                <a:latin typeface="Arial" panose="020B0604020202020204" pitchFamily="34" charset="0"/>
              </a:rPr>
              <a:t>: It helps to estimate the important risk factors that affect the dependent variable.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extent of the prediction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: It helps analyze the magnitude of the change in the independent variable of a “unit” that would affect the dependent variable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: It helps quantify new cases.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13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E1BA-2085-62AA-307C-07E7973A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55DD2-30BD-8417-2B0E-19D187C8B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2939"/>
            <a:ext cx="8596668" cy="4688423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I will start this task by importing the necessary Python libraries and the dataset:</a:t>
            </a:r>
          </a:p>
          <a:p>
            <a:r>
              <a:rPr lang="en-US" dirty="0">
                <a:latin typeface="Arial" panose="020B0604020202020204" pitchFamily="34" charset="0"/>
              </a:rPr>
              <a:t>DATASET :</a:t>
            </a:r>
            <a:r>
              <a:rPr lang="en-US" b="0" i="0" dirty="0">
                <a:effectLst/>
                <a:latin typeface="Arial" panose="020B0604020202020204" pitchFamily="34" charset="0"/>
              </a:rPr>
              <a:t>The dataset that I am using for the task of students grade prediction is based on the achievements of the students of the Portuguese schools.</a:t>
            </a:r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20B4F-D687-012A-05A9-225F35C8D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854939"/>
            <a:ext cx="8596668" cy="290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89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778E-9F29-438E-C7F0-64EB27BF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97E1F-AAC2-ED1E-5223-07D1E373C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Pandas: Pandas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is an open-source, BSD-licensed Python library providing high-performance, easy-to-use data structures and data analysis tools for the Python programming language.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NumPy: NumPy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is a library that helps us handle large and multidimensional arrays and matrices. It provides a large collection of powerful methods to do multiple operations</a:t>
            </a:r>
            <a:r>
              <a:rPr lang="en-US" b="0" i="0" dirty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.</a:t>
            </a:r>
            <a:endParaRPr lang="en-US" dirty="0"/>
          </a:p>
          <a:p>
            <a:r>
              <a:rPr lang="en-US" dirty="0"/>
              <a:t>Sklearn: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 it provides a wide variety of tools to perform statistical modelling.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399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</TotalTime>
  <Words>692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Georgia</vt:lpstr>
      <vt:lpstr>inter-regular</vt:lpstr>
      <vt:lpstr>Nunito</vt:lpstr>
      <vt:lpstr>Roboto</vt:lpstr>
      <vt:lpstr>Trebuchet MS</vt:lpstr>
      <vt:lpstr>Wingdings 3</vt:lpstr>
      <vt:lpstr>Facet</vt:lpstr>
      <vt:lpstr>Student Grades Prediction with Machine Learning </vt:lpstr>
      <vt:lpstr>Abstract</vt:lpstr>
      <vt:lpstr>Things learned and personal benefit:</vt:lpstr>
      <vt:lpstr>Objectives:</vt:lpstr>
      <vt:lpstr>ALGORITHM : LINEAR REGRESSION</vt:lpstr>
      <vt:lpstr>WORKING OF LINEAR REGRESSON:</vt:lpstr>
      <vt:lpstr> LINEAR REGRESSION</vt:lpstr>
      <vt:lpstr>IMPLEMENTATION</vt:lpstr>
      <vt:lpstr>LIBRARIES USED:</vt:lpstr>
      <vt:lpstr>accuracy</vt:lpstr>
      <vt:lpstr> The predictions made by the students’ grade prediction model: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Grades Prediction with Machine Learning </dc:title>
  <dc:creator>SNEHA THONDAMALLA</dc:creator>
  <cp:lastModifiedBy>SNEHA THONDAMALLA</cp:lastModifiedBy>
  <cp:revision>5</cp:revision>
  <dcterms:created xsi:type="dcterms:W3CDTF">2022-12-06T14:16:19Z</dcterms:created>
  <dcterms:modified xsi:type="dcterms:W3CDTF">2023-01-04T16:08:50Z</dcterms:modified>
</cp:coreProperties>
</file>