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72" r:id="rId2"/>
    <p:sldId id="273" r:id="rId3"/>
    <p:sldId id="259" r:id="rId4"/>
    <p:sldId id="278" r:id="rId5"/>
    <p:sldId id="261" r:id="rId6"/>
    <p:sldId id="262" r:id="rId7"/>
    <p:sldId id="263"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D5C4D"/>
    <a:srgbClr val="543E35"/>
    <a:srgbClr val="D1D8B7"/>
    <a:srgbClr val="A09D79"/>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5" d="100"/>
          <a:sy n="85" d="100"/>
        </p:scale>
        <p:origin x="590" y="6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386084"/>
            <a:ext cx="9144000" cy="2387600"/>
          </a:xfrm>
        </p:spPr>
        <p:txBody>
          <a:bodyPr/>
          <a:lstStyle/>
          <a:p>
            <a:r>
              <a:rPr lang="en-US" dirty="0"/>
              <a:t>DIGIENTRY</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Digital entry system for hostels</a:t>
            </a:r>
          </a:p>
        </p:txBody>
      </p:sp>
      <p:sp>
        <p:nvSpPr>
          <p:cNvPr id="4" name="Rectangle 3">
            <a:extLst>
              <a:ext uri="{FF2B5EF4-FFF2-40B4-BE49-F238E27FC236}">
                <a16:creationId xmlns:a16="http://schemas.microsoft.com/office/drawing/2014/main" id="{EFAA3087-8642-4BA1-A5CC-A0799B10871E}"/>
              </a:ext>
            </a:extLst>
          </p:cNvPr>
          <p:cNvSpPr/>
          <p:nvPr/>
        </p:nvSpPr>
        <p:spPr>
          <a:xfrm>
            <a:off x="6651812" y="995082"/>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DFD5F9E-B51C-0793-5DFE-D787F22FD062}"/>
              </a:ext>
            </a:extLst>
          </p:cNvPr>
          <p:cNvSpPr txBox="1"/>
          <p:nvPr/>
        </p:nvSpPr>
        <p:spPr>
          <a:xfrm>
            <a:off x="3891023" y="1995109"/>
            <a:ext cx="4409953" cy="584775"/>
          </a:xfrm>
          <a:prstGeom prst="rect">
            <a:avLst/>
          </a:prstGeom>
          <a:noFill/>
        </p:spPr>
        <p:txBody>
          <a:bodyPr wrap="square" rtlCol="0">
            <a:spAutoFit/>
          </a:bodyPr>
          <a:lstStyle/>
          <a:p>
            <a:r>
              <a:rPr lang="en-IN" sz="3200" b="1" dirty="0">
                <a:solidFill>
                  <a:schemeClr val="accent6">
                    <a:lumMod val="10000"/>
                  </a:schemeClr>
                </a:solidFill>
              </a:rPr>
              <a:t>Team “THE 404” presents</a:t>
            </a:r>
          </a:p>
        </p:txBody>
      </p:sp>
      <p:sp>
        <p:nvSpPr>
          <p:cNvPr id="8" name="TextBox 7">
            <a:extLst>
              <a:ext uri="{FF2B5EF4-FFF2-40B4-BE49-F238E27FC236}">
                <a16:creationId xmlns:a16="http://schemas.microsoft.com/office/drawing/2014/main" id="{3992B5B4-B981-9108-F2DF-72F9EC0E8134}"/>
              </a:ext>
            </a:extLst>
          </p:cNvPr>
          <p:cNvSpPr txBox="1"/>
          <p:nvPr/>
        </p:nvSpPr>
        <p:spPr>
          <a:xfrm>
            <a:off x="8694516" y="5035134"/>
            <a:ext cx="3946967" cy="1631216"/>
          </a:xfrm>
          <a:prstGeom prst="rect">
            <a:avLst/>
          </a:prstGeom>
          <a:noFill/>
        </p:spPr>
        <p:txBody>
          <a:bodyPr wrap="square" rtlCol="0">
            <a:spAutoFit/>
          </a:bodyPr>
          <a:lstStyle/>
          <a:p>
            <a:r>
              <a:rPr lang="en-IN" sz="2000" dirty="0"/>
              <a:t>Made by:</a:t>
            </a:r>
          </a:p>
          <a:p>
            <a:r>
              <a:rPr lang="en-IN" sz="2000" dirty="0"/>
              <a:t>SNEHA VERMA     20223</a:t>
            </a:r>
          </a:p>
          <a:p>
            <a:r>
              <a:rPr lang="en-IN" sz="2000" dirty="0"/>
              <a:t>ANJALI HARER      20224019</a:t>
            </a:r>
          </a:p>
          <a:p>
            <a:r>
              <a:rPr lang="en-IN" sz="2000" dirty="0"/>
              <a:t>ANUSHKA GOYAL 20224031</a:t>
            </a:r>
          </a:p>
          <a:p>
            <a:r>
              <a:rPr lang="en-IN" sz="2000" dirty="0"/>
              <a:t>KAUSHIKI </a:t>
            </a:r>
            <a:r>
              <a:rPr lang="en-IN" sz="2000"/>
              <a:t>GAUTAM 20223122</a:t>
            </a:r>
            <a:endParaRPr lang="en-IN" sz="2000" dirty="0"/>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WHY THIS</a:t>
            </a:r>
            <a:br>
              <a:rPr lang="en-US" dirty="0"/>
            </a:br>
            <a:r>
              <a:rPr lang="en-US" dirty="0"/>
              <a:t>INNOVATION?</a:t>
            </a:r>
          </a:p>
        </p:txBody>
      </p:sp>
      <p:sp>
        <p:nvSpPr>
          <p:cNvPr id="6" name="TextBox 5">
            <a:extLst>
              <a:ext uri="{FF2B5EF4-FFF2-40B4-BE49-F238E27FC236}">
                <a16:creationId xmlns:a16="http://schemas.microsoft.com/office/drawing/2014/main" id="{34098900-BFFE-1C50-AC17-8F2901820BBB}"/>
              </a:ext>
            </a:extLst>
          </p:cNvPr>
          <p:cNvSpPr txBox="1"/>
          <p:nvPr/>
        </p:nvSpPr>
        <p:spPr>
          <a:xfrm>
            <a:off x="7164728" y="552691"/>
            <a:ext cx="4635403" cy="4832092"/>
          </a:xfrm>
          <a:prstGeom prst="rect">
            <a:avLst/>
          </a:prstGeom>
          <a:noFill/>
        </p:spPr>
        <p:txBody>
          <a:bodyPr wrap="square" rtlCol="0">
            <a:spAutoFit/>
          </a:bodyPr>
          <a:lstStyle/>
          <a:p>
            <a:r>
              <a:rPr lang="en-IN" sz="2800" dirty="0"/>
              <a:t>Hostel intime and out-time entry systems in colleges happen on registers. </a:t>
            </a:r>
          </a:p>
          <a:p>
            <a:r>
              <a:rPr lang="en-IN" sz="2800" dirty="0"/>
              <a:t>This is basically time wasting as the students have to wait in line for their chance to write in the book all the details. It also wastes pages as the details once written aren’t checked again and the notebook is just thrown away.</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SOLUTION: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endParaRPr lang="en-US" dirty="0"/>
          </a:p>
          <a:p>
            <a:r>
              <a:rPr lang="en-US" sz="2800" dirty="0"/>
              <a:t>So we thought of making digital entry system, which would make it easy for students , watchman and warden . It wont be time wasting and will also save pages.</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33808" y="902439"/>
            <a:ext cx="4840641" cy="1773555"/>
          </a:xfrm>
        </p:spPr>
        <p:txBody>
          <a:bodyPr/>
          <a:lstStyle/>
          <a:p>
            <a:r>
              <a:rPr lang="en-US" dirty="0"/>
              <a:t>SOLUTION:</a:t>
            </a:r>
          </a:p>
        </p:txBody>
      </p:sp>
      <p:sp>
        <p:nvSpPr>
          <p:cNvPr id="2" name="TextBox 1">
            <a:extLst>
              <a:ext uri="{FF2B5EF4-FFF2-40B4-BE49-F238E27FC236}">
                <a16:creationId xmlns:a16="http://schemas.microsoft.com/office/drawing/2014/main" id="{F381C284-F9A4-BF25-FD52-673906AD9951}"/>
              </a:ext>
            </a:extLst>
          </p:cNvPr>
          <p:cNvSpPr txBox="1"/>
          <p:nvPr/>
        </p:nvSpPr>
        <p:spPr>
          <a:xfrm>
            <a:off x="5428527" y="1238491"/>
            <a:ext cx="6632293" cy="4401205"/>
          </a:xfrm>
          <a:prstGeom prst="rect">
            <a:avLst/>
          </a:prstGeom>
          <a:noFill/>
        </p:spPr>
        <p:txBody>
          <a:bodyPr wrap="square" rtlCol="0">
            <a:spAutoFit/>
          </a:bodyPr>
          <a:lstStyle/>
          <a:p>
            <a:r>
              <a:rPr lang="en-IN" sz="2800" dirty="0"/>
              <a:t>This digital entry system provides you a web page ,starting with a sign up page. It will take the information about our name , registration number , room number, branch, year . Then a login page will be created . Where the username and password would be our name and registration number respectively. Then by choosing our destination a respective QR code would be generated, which would be scanned at the gate of hostel.</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latin typeface="Sagona Book" panose="020F0502020204030204" pitchFamily="34" charset="0"/>
              </a:rPr>
              <a:t>TECHSTACK:</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Content Placeholder 2">
            <a:extLst>
              <a:ext uri="{FF2B5EF4-FFF2-40B4-BE49-F238E27FC236}">
                <a16:creationId xmlns:a16="http://schemas.microsoft.com/office/drawing/2014/main" id="{D5C72975-FC10-AC51-2189-A1C8536C207B}"/>
              </a:ext>
            </a:extLst>
          </p:cNvPr>
          <p:cNvSpPr>
            <a:spLocks noGrp="1"/>
          </p:cNvSpPr>
          <p:nvPr>
            <p:ph idx="1"/>
          </p:nvPr>
        </p:nvSpPr>
        <p:spPr/>
        <p:txBody>
          <a:bodyPr/>
          <a:lstStyle/>
          <a:p>
            <a:r>
              <a:rPr lang="en-IN" i="1" dirty="0"/>
              <a:t>FRONTEND: </a:t>
            </a:r>
            <a:r>
              <a:rPr lang="en-IN" dirty="0"/>
              <a:t>HTML, CSS</a:t>
            </a:r>
          </a:p>
          <a:p>
            <a:r>
              <a:rPr lang="en-IN" i="1" dirty="0"/>
              <a:t>BACKEND: </a:t>
            </a:r>
            <a:r>
              <a:rPr lang="en-IN" dirty="0"/>
              <a:t>PYTHON FLASK</a:t>
            </a:r>
          </a:p>
          <a:p>
            <a:r>
              <a:rPr lang="en-IN" i="1" dirty="0"/>
              <a:t>DATABASE: SQL</a:t>
            </a:r>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latin typeface="Sagona Book" panose="020F0502020204030204" pitchFamily="34" charset="0"/>
              </a:rPr>
              <a:t>WOW FACTOR:</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Content Placeholder 4">
            <a:extLst>
              <a:ext uri="{FF2B5EF4-FFF2-40B4-BE49-F238E27FC236}">
                <a16:creationId xmlns:a16="http://schemas.microsoft.com/office/drawing/2014/main" id="{DCA3A46A-A0F6-1FD0-4D8C-7965F0EA0E53}"/>
              </a:ext>
            </a:extLst>
          </p:cNvPr>
          <p:cNvSpPr>
            <a:spLocks noGrp="1"/>
          </p:cNvSpPr>
          <p:nvPr>
            <p:ph idx="1"/>
          </p:nvPr>
        </p:nvSpPr>
        <p:spPr/>
        <p:txBody>
          <a:bodyPr>
            <a:normAutofit fontScale="85000" lnSpcReduction="20000"/>
          </a:bodyPr>
          <a:lstStyle/>
          <a:p>
            <a:r>
              <a:rPr lang="en-IN" u="sng" dirty="0"/>
              <a:t>Convenience: </a:t>
            </a:r>
            <a:r>
              <a:rPr lang="en-IN" dirty="0"/>
              <a:t>It is easy to manage multiple users without the need of any physical means.</a:t>
            </a:r>
          </a:p>
          <a:p>
            <a:r>
              <a:rPr lang="en-IN" u="sng" dirty="0"/>
              <a:t>Improved security: </a:t>
            </a:r>
            <a:r>
              <a:rPr lang="en-IN" dirty="0"/>
              <a:t>Digital entry systems offer improved security compared to traditional entry systems because they can be designed to be more difficult to bypass or pick.</a:t>
            </a:r>
          </a:p>
          <a:p>
            <a:r>
              <a:rPr lang="en-IN" u="sng" dirty="0"/>
              <a:t>Flexibility:</a:t>
            </a:r>
            <a:r>
              <a:rPr lang="en-IN" dirty="0"/>
              <a:t> Digital entry systems can be easily reprogrammed or reconfigured to accommodate changes in access requirements .</a:t>
            </a:r>
          </a:p>
          <a:p>
            <a:r>
              <a:rPr lang="en-IN" u="sng" dirty="0"/>
              <a:t>Integration: </a:t>
            </a:r>
            <a:r>
              <a:rPr lang="en-IN" dirty="0"/>
              <a:t>Digital entry systems can be integrated with other security systems ,such as alarms or CCTV , to provide a comprehensive security solution.</a:t>
            </a:r>
          </a:p>
          <a:p>
            <a:r>
              <a:rPr lang="en-IN" u="sng" dirty="0"/>
              <a:t>Cost-effective: </a:t>
            </a:r>
            <a:r>
              <a:rPr lang="en-IN" dirty="0"/>
              <a:t>Digital entry systems can be cost effective over long term, as they require less maintenance than traditional entry systems</a:t>
            </a:r>
            <a:r>
              <a:rPr lang="en-IN" u="sng" dirty="0"/>
              <a:t>.</a:t>
            </a:r>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FUTURE ASPECTS: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normAutofit fontScale="25000" lnSpcReduction="20000"/>
          </a:bodyPr>
          <a:lstStyle/>
          <a:p>
            <a:pPr marL="457200" indent="-457200">
              <a:buAutoNum type="arabicPeriod"/>
            </a:pPr>
            <a:r>
              <a:rPr lang="en-US" sz="9600" dirty="0"/>
              <a:t>To install </a:t>
            </a:r>
            <a:r>
              <a:rPr lang="en-US" sz="9600" dirty="0" err="1"/>
              <a:t>digi</a:t>
            </a:r>
            <a:r>
              <a:rPr lang="en-US" sz="9600" dirty="0"/>
              <a:t>-entry in as many hostels as possible.</a:t>
            </a:r>
          </a:p>
          <a:p>
            <a:r>
              <a:rPr lang="en-US" sz="9600" dirty="0"/>
              <a:t>2. Integration with smart homes ; allowing users to control access to their homes remotely and receive notifications when someone enters or exits.</a:t>
            </a:r>
          </a:p>
          <a:p>
            <a:r>
              <a:rPr lang="en-US" sz="9600" dirty="0"/>
              <a:t>3. Artificial intelligence and machine learning may be used to enhance digital entry systems, allowing them to learn user behavior and detect anomalies that may indicate unauthorized access</a:t>
            </a:r>
            <a:r>
              <a:rPr lang="en-US" dirty="0"/>
              <a:t>.</a:t>
            </a: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4143737" y="2992647"/>
            <a:ext cx="4139878" cy="872705"/>
          </a:xfrm>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{3581D4B1-1BED-4AA2-94E2-BA653A931D07}tf11964407_win32</Template>
  <TotalTime>95</TotalTime>
  <Words>419</Words>
  <Application>Microsoft Office PowerPoint</Application>
  <PresentationFormat>Widescreen</PresentationFormat>
  <Paragraphs>41</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Gill Sans Nova</vt:lpstr>
      <vt:lpstr>Gill Sans Nova Light</vt:lpstr>
      <vt:lpstr>Sagona Book</vt:lpstr>
      <vt:lpstr>Office Theme</vt:lpstr>
      <vt:lpstr>DIGIENTRY</vt:lpstr>
      <vt:lpstr>WHY THIS INNOVATION?</vt:lpstr>
      <vt:lpstr>SOLUTION:</vt:lpstr>
      <vt:lpstr>SOLUTION:</vt:lpstr>
      <vt:lpstr>TECHSTACK:</vt:lpstr>
      <vt:lpstr>WOW FACTOR:</vt:lpstr>
      <vt:lpstr>FUTURE ASPECTS: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DIGIENTRY</dc:title>
  <dc:creator>Charusheela Harer</dc:creator>
  <cp:lastModifiedBy>Charusheela Harer</cp:lastModifiedBy>
  <cp:revision>2</cp:revision>
  <dcterms:created xsi:type="dcterms:W3CDTF">2023-03-19T16:42:13Z</dcterms:created>
  <dcterms:modified xsi:type="dcterms:W3CDTF">2023-03-20T07:47:11Z</dcterms:modified>
</cp:coreProperties>
</file>