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343" r:id="rId3"/>
    <p:sldId id="350" r:id="rId4"/>
    <p:sldId id="257" r:id="rId5"/>
    <p:sldId id="284" r:id="rId6"/>
    <p:sldId id="351" r:id="rId7"/>
    <p:sldId id="268" r:id="rId8"/>
    <p:sldId id="352" r:id="rId9"/>
    <p:sldId id="361" r:id="rId10"/>
    <p:sldId id="360" r:id="rId11"/>
    <p:sldId id="285" r:id="rId12"/>
    <p:sldId id="342" r:id="rId13"/>
    <p:sldId id="34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EDEFF7"/>
    <a:srgbClr val="D0D1D9"/>
    <a:srgbClr val="F6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icon" loCatId="icon" qsTypeId="urn:microsoft.com/office/officeart/2005/8/quickstyle/simple3" qsCatId="simple" csTypeId="urn:microsoft.com/office/officeart/2005/8/colors/colorful3" csCatId="colorful" phldr="1"/>
      <dgm:spPr/>
      <dgm:t>
        <a:bodyPr/>
        <a:lstStyle/>
        <a:p>
          <a:endParaRPr lang="en-US"/>
        </a:p>
      </dgm:t>
    </dgm:pt>
    <dgm:pt modelId="{AACEAFD5-63CF-4AFC-B46F-BE086C5D447C}">
      <dgm:prSet phldrT="[Text]" phldr="0" custT="1"/>
      <dgm:spPr/>
      <dgm:t>
        <a:bodyPr vert="horz" wrap="square"/>
        <a:p>
          <a:pPr>
            <a:lnSpc>
              <a:spcPct val="100000"/>
            </a:lnSpc>
            <a:spcBef>
              <a:spcPct val="0"/>
            </a:spcBef>
            <a:spcAft>
              <a:spcPct val="35000"/>
            </a:spcAft>
          </a:pPr>
          <a:r>
            <a:rPr lang="en-IN" sz="1400" b="1" i="0" dirty="0">
              <a:latin typeface="Cambria" panose="02040503050406030204" charset="0"/>
              <a:cs typeface="Cambria" panose="02040503050406030204" charset="0"/>
            </a:rPr>
            <a:t>Data Collection and </a:t>
          </a:r>
          <a:r>
            <a:rPr lang="en-IN" sz="1400" b="1" i="0" dirty="0">
              <a:latin typeface="Cambria" panose="02040503050406030204" charset="0"/>
              <a:cs typeface="Cambria" panose="02040503050406030204" charset="0"/>
            </a:rPr>
            <a:t>Preparation</a:t>
          </a:r>
          <a:r>
            <a:rPr lang="en-IN" sz="1400" b="1" i="0" dirty="0">
              <a:effectLst/>
              <a:latin typeface="Cambria" panose="02040503050406030204" charset="0"/>
              <a:cs typeface="Cambria" panose="02040503050406030204" charset="0"/>
            </a:rPr>
            <a:t/>
          </a:r>
          <a:endParaRPr lang="en-IN" sz="1400" b="1" i="0" dirty="0">
            <a:effectLst/>
            <a:latin typeface="Cambria" panose="02040503050406030204" charset="0"/>
            <a:cs typeface="Cambria" panose="02040503050406030204" charset="0"/>
          </a:endParaRPr>
        </a:p>
      </dgm:t>
    </dgm:pt>
    <dgm:pt modelId="{7A0BD8EC-BB4A-4912-A54E-6F39B681264E}" cxnId="{06D79E34-D58F-484F-9B4D-44D4A9202EBA}" type="parTrans">
      <dgm:prSet/>
      <dgm:spPr/>
      <dgm:t>
        <a:bodyPr/>
        <a:lstStyle/>
        <a:p>
          <a:endParaRPr lang="en-US" sz="1400"/>
        </a:p>
      </dgm:t>
    </dgm:pt>
    <dgm:pt modelId="{7A8D4B4D-06E9-4958-810D-A6226B6AC588}" cxnId="{06D79E34-D58F-484F-9B4D-44D4A9202EBA}" type="sibTrans">
      <dgm:prSet/>
      <dgm:spPr/>
      <dgm:t>
        <a:bodyPr/>
        <a:lstStyle/>
        <a:p>
          <a:endParaRPr lang="en-US" sz="1400"/>
        </a:p>
      </dgm:t>
    </dgm:pt>
    <dgm:pt modelId="{D07AD3FD-84FF-467E-9693-752776549C61}">
      <dgm:prSet phldrT="[Text]" phldr="0" custT="1"/>
      <dgm:spPr/>
      <dgm:t>
        <a:bodyPr vert="horz" wrap="square"/>
        <a:p>
          <a:pPr>
            <a:lnSpc>
              <a:spcPct val="100000"/>
            </a:lnSpc>
            <a:spcBef>
              <a:spcPct val="0"/>
            </a:spcBef>
            <a:spcAft>
              <a:spcPct val="35000"/>
            </a:spcAft>
          </a:pPr>
          <a:r>
            <a:rPr lang="en-IN" sz="1400" b="1" i="0" dirty="0">
              <a:latin typeface="Cambria" panose="02040503050406030204" charset="0"/>
              <a:cs typeface="Cambria" panose="02040503050406030204" charset="0"/>
            </a:rPr>
            <a:t>Architecture Design</a:t>
          </a:r>
          <a:r>
            <a:rPr lang="en-US" sz="1400" b="1" dirty="0">
              <a:effectLst/>
              <a:latin typeface="Cambria" panose="02040503050406030204" charset="0"/>
              <a:cs typeface="Cambria" panose="02040503050406030204" charset="0"/>
            </a:rPr>
            <a:t/>
          </a:r>
          <a:endParaRPr lang="en-US" sz="1400" b="1" dirty="0">
            <a:effectLst/>
            <a:latin typeface="Cambria" panose="02040503050406030204" charset="0"/>
            <a:cs typeface="Cambria" panose="02040503050406030204" charset="0"/>
          </a:endParaRPr>
        </a:p>
      </dgm:t>
    </dgm:pt>
    <dgm:pt modelId="{7B691773-F524-4FAD-A272-BDF0B0C4370A}" cxnId="{98AC83C7-EDD7-4C5B-BA11-70B8BFCD55E7}" type="parTrans">
      <dgm:prSet/>
      <dgm:spPr/>
      <dgm:t>
        <a:bodyPr/>
        <a:lstStyle/>
        <a:p>
          <a:endParaRPr lang="en-US" sz="1400"/>
        </a:p>
      </dgm:t>
    </dgm:pt>
    <dgm:pt modelId="{A8C9B7A9-BC2A-4753-B7F0-F2E361D95520}" cxnId="{98AC83C7-EDD7-4C5B-BA11-70B8BFCD55E7}" type="sibTrans">
      <dgm:prSet/>
      <dgm:spPr/>
      <dgm:t>
        <a:bodyPr/>
        <a:lstStyle/>
        <a:p>
          <a:endParaRPr lang="en-US" sz="1400"/>
        </a:p>
      </dgm:t>
    </dgm:pt>
    <dgm:pt modelId="{5D70EFF5-8B31-4A1F-AE44-51E4CF0013EB}">
      <dgm:prSet phldrT="[Text]" custT="1"/>
      <dgm:spPr/>
      <dgm:t>
        <a:bodyPr lIns="0" tIns="432000" rIns="0" anchor="t" anchorCtr="0"/>
        <a:lstStyle/>
        <a:p>
          <a:pPr marL="17780" indent="0">
            <a:buNone/>
          </a:pPr>
          <a:endParaRPr lang="en-US" sz="1200" dirty="0"/>
        </a:p>
      </dgm:t>
    </dgm:pt>
    <dgm:pt modelId="{96C720A0-FEEF-48D1-8DF6-ABA03C304822}" cxnId="{4A26DCF7-0867-4CD8-A634-61E28B132307}" type="parTrans">
      <dgm:prSet/>
      <dgm:spPr/>
      <dgm:t>
        <a:bodyPr/>
        <a:lstStyle/>
        <a:p>
          <a:endParaRPr lang="en-US" sz="1400"/>
        </a:p>
      </dgm:t>
    </dgm:pt>
    <dgm:pt modelId="{B6A59CDE-18AD-4553-B6C5-FF001A8E8510}" cxnId="{4A26DCF7-0867-4CD8-A634-61E28B132307}" type="sibTrans">
      <dgm:prSet/>
      <dgm:spPr/>
      <dgm:t>
        <a:bodyPr/>
        <a:lstStyle/>
        <a:p>
          <a:endParaRPr lang="en-US" sz="1400"/>
        </a:p>
      </dgm:t>
    </dgm:pt>
    <dgm:pt modelId="{D71FC021-6A65-44D1-95B9-0E6C89079866}">
      <dgm:prSet phldrT="[Text]" phldr="0" custT="1"/>
      <dgm:spPr/>
      <dgm:t>
        <a:bodyPr vert="horz" wrap="square"/>
        <a:p>
          <a:pPr>
            <a:lnSpc>
              <a:spcPct val="100000"/>
            </a:lnSpc>
            <a:spcBef>
              <a:spcPct val="0"/>
            </a:spcBef>
            <a:spcAft>
              <a:spcPct val="35000"/>
            </a:spcAft>
          </a:pPr>
          <a:r>
            <a:rPr lang="en-IN" sz="1500" b="1" i="0" dirty="0">
              <a:latin typeface="Cambria" panose="02040503050406030204" charset="0"/>
              <a:cs typeface="Cambria" panose="02040503050406030204" charset="0"/>
            </a:rPr>
            <a:t>Training </a:t>
          </a:r>
          <a:r>
            <a:rPr lang="en-IN" sz="1500" b="1" i="0" dirty="0">
              <a:effectLst/>
              <a:latin typeface="Cambria" panose="02040503050406030204" charset="0"/>
              <a:cs typeface="Cambria" panose="02040503050406030204" charset="0"/>
            </a:rPr>
            <a:t/>
          </a:r>
          <a:endParaRPr lang="en-IN" sz="1500" b="1" i="0" dirty="0">
            <a:effectLst/>
            <a:latin typeface="Cambria" panose="02040503050406030204" charset="0"/>
            <a:cs typeface="Cambria" panose="02040503050406030204" charset="0"/>
          </a:endParaRPr>
        </a:p>
      </dgm:t>
    </dgm:pt>
    <dgm:pt modelId="{862AAE39-3AAD-40E3-BA20-90187BD73242}" cxnId="{0E1D133B-C0E2-41AD-9983-DCC25F805005}" type="parTrans">
      <dgm:prSet/>
      <dgm:spPr/>
      <dgm:t>
        <a:bodyPr/>
        <a:lstStyle/>
        <a:p>
          <a:endParaRPr lang="en-US" sz="1400"/>
        </a:p>
      </dgm:t>
    </dgm:pt>
    <dgm:pt modelId="{9B090D9D-470E-46E2-AABB-0368A52481AA}" cxnId="{0E1D133B-C0E2-41AD-9983-DCC25F805005}" type="sibTrans">
      <dgm:prSet/>
      <dgm:spPr/>
      <dgm:t>
        <a:bodyPr/>
        <a:lstStyle/>
        <a:p>
          <a:endParaRPr lang="en-US" sz="1400"/>
        </a:p>
      </dgm:t>
    </dgm:pt>
    <dgm:pt modelId="{32CCB050-072A-41BF-BE1B-388CF53E5629}">
      <dgm:prSet phldr="0" custT="1"/>
      <dgm:spPr/>
      <dgm:t>
        <a:bodyPr vert="horz" wrap="square"/>
        <a:p>
          <a:pPr>
            <a:lnSpc>
              <a:spcPct val="100000"/>
            </a:lnSpc>
            <a:spcBef>
              <a:spcPct val="0"/>
            </a:spcBef>
            <a:spcAft>
              <a:spcPct val="35000"/>
            </a:spcAft>
          </a:pPr>
          <a:r>
            <a:rPr lang="en-IN" sz="1400" b="1" i="0" dirty="0">
              <a:latin typeface="Cambria" panose="02040503050406030204" charset="0"/>
              <a:cs typeface="Cambria" panose="02040503050406030204" charset="0"/>
            </a:rPr>
            <a:t>Evaluation and Validation</a:t>
          </a:r>
          <a:r>
            <a:rPr lang="ru-RU" sz="1400" b="1" dirty="0">
              <a:effectLst/>
              <a:latin typeface="Cambria" panose="02040503050406030204" charset="0"/>
              <a:cs typeface="Cambria" panose="02040503050406030204" charset="0"/>
            </a:rPr>
            <a:t/>
          </a:r>
          <a:endParaRPr lang="ru-RU" sz="1400" b="1" dirty="0">
            <a:effectLst/>
            <a:latin typeface="Cambria" panose="02040503050406030204" charset="0"/>
            <a:cs typeface="Cambria" panose="02040503050406030204" charset="0"/>
          </a:endParaRPr>
        </a:p>
      </dgm:t>
    </dgm:pt>
    <dgm:pt modelId="{B301371B-A53D-4B79-8B8D-7B304894442B}" cxnId="{E10ECA67-784F-4130-B912-FCFE2AE1ED2F}" type="parTrans">
      <dgm:prSet/>
      <dgm:spPr/>
      <dgm:t>
        <a:bodyPr/>
        <a:lstStyle/>
        <a:p>
          <a:endParaRPr lang="ru-RU" sz="1400"/>
        </a:p>
      </dgm:t>
    </dgm:pt>
    <dgm:pt modelId="{BF05D8EE-4413-4737-8721-DAF10D6CAB04}" cxnId="{E10ECA67-784F-4130-B912-FCFE2AE1ED2F}" type="sibTrans">
      <dgm:prSet/>
      <dgm:spPr/>
      <dgm:t>
        <a:bodyPr/>
        <a:lstStyle/>
        <a:p>
          <a:endParaRPr lang="ru-RU" sz="1400"/>
        </a:p>
      </dgm:t>
    </dgm:pt>
    <dgm:pt modelId="{9E838AE2-4659-4603-ABC8-58DF4222C0D4}">
      <dgm:prSet phldr="0" custT="1"/>
      <dgm:spPr/>
      <dgm:t>
        <a:bodyPr vert="horz" wrap="square"/>
        <a:p>
          <a:pPr>
            <a:lnSpc>
              <a:spcPct val="100000"/>
            </a:lnSpc>
            <a:spcBef>
              <a:spcPct val="0"/>
            </a:spcBef>
            <a:spcAft>
              <a:spcPct val="35000"/>
            </a:spcAft>
          </a:pPr>
          <a:r>
            <a:rPr lang="en-IN" sz="1400" b="1" i="0" dirty="0">
              <a:latin typeface="Cambria" panose="02040503050406030204" charset="0"/>
              <a:cs typeface="Cambria" panose="02040503050406030204" charset="0"/>
            </a:rPr>
            <a:t>Deployment</a:t>
          </a:r>
          <a:r>
            <a:rPr lang="ru-RU" sz="1400" b="1" dirty="0">
              <a:effectLst/>
              <a:latin typeface="Cambria" panose="02040503050406030204" charset="0"/>
              <a:cs typeface="Cambria" panose="02040503050406030204" charset="0"/>
            </a:rPr>
            <a:t/>
          </a:r>
          <a:endParaRPr lang="ru-RU" sz="1400" b="1" dirty="0">
            <a:effectLst/>
            <a:latin typeface="Cambria" panose="02040503050406030204" charset="0"/>
            <a:cs typeface="Cambria" panose="02040503050406030204" charset="0"/>
          </a:endParaRPr>
        </a:p>
      </dgm:t>
    </dgm:pt>
    <dgm:pt modelId="{5FC53805-9431-4BC8-ADB9-DABF59DE31C7}" cxnId="{D6D51560-4EA8-499D-AF5D-D9E1A7149ABA}" type="parTrans">
      <dgm:prSet/>
      <dgm:spPr/>
      <dgm:t>
        <a:bodyPr/>
        <a:lstStyle/>
        <a:p>
          <a:endParaRPr lang="ru-RU" sz="1400"/>
        </a:p>
      </dgm:t>
    </dgm:pt>
    <dgm:pt modelId="{61F1BCD3-232D-4C03-B56C-182BCB6108CD}" cxnId="{D6D51560-4EA8-499D-AF5D-D9E1A7149ABA}" type="sibTrans">
      <dgm:prSet/>
      <dgm:spPr/>
      <dgm:t>
        <a:bodyPr/>
        <a:lstStyle/>
        <a:p>
          <a:endParaRPr lang="ru-RU"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Cnt="0">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0" presStyleCnt="1">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Cnt="0">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Cnt="0">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custLinFactNeighborX="174">
        <dgm:presLayoutVars>
          <dgm:chMax val="0"/>
          <dgm:chPref val="0"/>
          <dgm:bulletEnabled val="1"/>
        </dgm:presLayoutVars>
      </dgm:prSet>
      <dgm:spPr/>
    </dgm:pt>
    <dgm:pt modelId="{7DDD8217-14DA-AF4E-9FE3-03C109C46553}" type="pres">
      <dgm:prSet presAssocID="{9E838AE2-4659-4603-ABC8-58DF4222C0D4}" presName="desTx" presStyleCnt="0">
        <dgm:presLayoutVars>
          <dgm:bulletEnabled val="1"/>
        </dgm:presLayoutVars>
      </dgm:prSet>
      <dgm:spPr/>
    </dgm:pt>
  </dgm:ptLst>
  <dgm:cxnLst>
    <dgm:cxn modelId="{06D79E34-D58F-484F-9B4D-44D4A9202EBA}" srcId="{55C0B14E-AEA6-48D3-A387-ED4A3A3BF840}" destId="{AACEAFD5-63CF-4AFC-B46F-BE086C5D447C}" srcOrd="0" destOrd="0" parTransId="{7A0BD8EC-BB4A-4912-A54E-6F39B681264E}" sibTransId="{7A8D4B4D-06E9-4958-810D-A6226B6AC588}"/>
    <dgm:cxn modelId="{98AC83C7-EDD7-4C5B-BA11-70B8BFCD55E7}" srcId="{55C0B14E-AEA6-48D3-A387-ED4A3A3BF840}" destId="{D07AD3FD-84FF-467E-9693-752776549C61}" srcOrd="1" destOrd="0" parTransId="{7B691773-F524-4FAD-A272-BDF0B0C4370A}" sibTransId="{A8C9B7A9-BC2A-4753-B7F0-F2E361D95520}"/>
    <dgm:cxn modelId="{4A26DCF7-0867-4CD8-A634-61E28B132307}" srcId="{D07AD3FD-84FF-467E-9693-752776549C61}" destId="{5D70EFF5-8B31-4A1F-AE44-51E4CF0013EB}" srcOrd="0" destOrd="1" parTransId="{96C720A0-FEEF-48D1-8DF6-ABA03C304822}" sibTransId="{B6A59CDE-18AD-4553-B6C5-FF001A8E8510}"/>
    <dgm:cxn modelId="{0E1D133B-C0E2-41AD-9983-DCC25F805005}" srcId="{55C0B14E-AEA6-48D3-A387-ED4A3A3BF840}" destId="{D71FC021-6A65-44D1-95B9-0E6C89079866}" srcOrd="2" destOrd="0" parTransId="{862AAE39-3AAD-40E3-BA20-90187BD73242}" sibTransId="{9B090D9D-470E-46E2-AABB-0368A52481AA}"/>
    <dgm:cxn modelId="{E10ECA67-784F-4130-B912-FCFE2AE1ED2F}" srcId="{55C0B14E-AEA6-48D3-A387-ED4A3A3BF840}" destId="{32CCB050-072A-41BF-BE1B-388CF53E5629}" srcOrd="3" destOrd="0" parTransId="{B301371B-A53D-4B79-8B8D-7B304894442B}" sibTransId="{BF05D8EE-4413-4737-8721-DAF10D6CAB04}"/>
    <dgm:cxn modelId="{D6D51560-4EA8-499D-AF5D-D9E1A7149ABA}" srcId="{55C0B14E-AEA6-48D3-A387-ED4A3A3BF840}" destId="{9E838AE2-4659-4603-ABC8-58DF4222C0D4}" srcOrd="4" destOrd="0" parTransId="{5FC53805-9431-4BC8-ADB9-DABF59DE31C7}" sibTransId="{61F1BCD3-232D-4C03-B56C-182BCB6108CD}"/>
    <dgm:cxn modelId="{F2740FB7-2484-436E-9B2D-ECF822A99738}" type="presOf" srcId="{55C0B14E-AEA6-48D3-A387-ED4A3A3BF840}" destId="{69331891-6B40-0C44-A32D-46158B8E57A3}" srcOrd="0" destOrd="0" presId="urn:microsoft.com/office/officeart/2005/8/layout/chevron1"/>
    <dgm:cxn modelId="{B42F89FC-1F7C-482D-A457-F00F69E83647}" type="presParOf" srcId="{69331891-6B40-0C44-A32D-46158B8E57A3}" destId="{66037EBF-ADAB-534E-B6BA-93176E763C1F}" srcOrd="0" destOrd="0" presId="urn:microsoft.com/office/officeart/2005/8/layout/chevron1"/>
    <dgm:cxn modelId="{7314393F-B7D9-4E44-9924-383C00C5615C}" type="presParOf" srcId="{66037EBF-ADAB-534E-B6BA-93176E763C1F}" destId="{F2E1D599-5132-544B-9617-7B411AECE87E}" srcOrd="0" destOrd="0" presId="urn:microsoft.com/office/officeart/2005/8/layout/chevron1"/>
    <dgm:cxn modelId="{8950C86E-DE3C-4860-B832-9388254BE09B}" type="presOf" srcId="{AACEAFD5-63CF-4AFC-B46F-BE086C5D447C}" destId="{F2E1D599-5132-544B-9617-7B411AECE87E}" srcOrd="0" destOrd="0" presId="urn:microsoft.com/office/officeart/2005/8/layout/chevron1"/>
    <dgm:cxn modelId="{44DFB52A-BB3C-4565-8D44-A009EF7B6D3B}" type="presParOf" srcId="{66037EBF-ADAB-534E-B6BA-93176E763C1F}" destId="{79CA1122-69FB-0B4E-B2C9-4D2ECE3F8377}" srcOrd="1" destOrd="0" presId="urn:microsoft.com/office/officeart/2005/8/layout/chevron1"/>
    <dgm:cxn modelId="{5B563677-08B0-4EFB-B646-3823B9601750}" type="presParOf" srcId="{69331891-6B40-0C44-A32D-46158B8E57A3}" destId="{E0B111EB-6B00-CA49-8FEC-22C5BE757EB4}" srcOrd="1" destOrd="0" presId="urn:microsoft.com/office/officeart/2005/8/layout/chevron1"/>
    <dgm:cxn modelId="{8100DB0F-8AB9-47EF-989B-05FE5B99B408}" type="presParOf" srcId="{69331891-6B40-0C44-A32D-46158B8E57A3}" destId="{F7544DD8-4F55-DE42-B417-F2F202376970}" srcOrd="2" destOrd="0" presId="urn:microsoft.com/office/officeart/2005/8/layout/chevron1"/>
    <dgm:cxn modelId="{EC7A017D-A30D-4FDB-9D25-0C8785988054}" type="presParOf" srcId="{F7544DD8-4F55-DE42-B417-F2F202376970}" destId="{3FE0BECA-F8E9-F948-9E5B-A2C88CDF4684}" srcOrd="0" destOrd="2" presId="urn:microsoft.com/office/officeart/2005/8/layout/chevron1"/>
    <dgm:cxn modelId="{C8B04FA0-3400-44CC-A43D-5AD1E008A704}" type="presOf" srcId="{D07AD3FD-84FF-467E-9693-752776549C61}" destId="{3FE0BECA-F8E9-F948-9E5B-A2C88CDF4684}" srcOrd="0" destOrd="0" presId="urn:microsoft.com/office/officeart/2005/8/layout/chevron1"/>
    <dgm:cxn modelId="{E7682AD7-5872-48F8-9BED-81CD227B1225}" type="presParOf" srcId="{F7544DD8-4F55-DE42-B417-F2F202376970}" destId="{E0B80017-40D4-A441-897E-5DB40659239C}" srcOrd="1" destOrd="2" presId="urn:microsoft.com/office/officeart/2005/8/layout/chevron1"/>
    <dgm:cxn modelId="{1A05FC5A-A82F-4809-8F36-8104B0913D55}" type="presOf" srcId="{5D70EFF5-8B31-4A1F-AE44-51E4CF0013EB}" destId="{E0B80017-40D4-A441-897E-5DB40659239C}" srcOrd="0" destOrd="0" presId="urn:microsoft.com/office/officeart/2005/8/layout/chevron1"/>
    <dgm:cxn modelId="{7B00492E-2156-4C1E-8433-9D7F527E7A23}" type="presParOf" srcId="{69331891-6B40-0C44-A32D-46158B8E57A3}" destId="{7D67B05F-DA7B-C240-8240-8CABE6816E7A}" srcOrd="3" destOrd="0" presId="urn:microsoft.com/office/officeart/2005/8/layout/chevron1"/>
    <dgm:cxn modelId="{85935674-1534-4FD4-B6B3-4EB286BCCCA4}" type="presParOf" srcId="{69331891-6B40-0C44-A32D-46158B8E57A3}" destId="{9D079F4D-3747-784B-B50B-CC270636EE58}" srcOrd="4" destOrd="0" presId="urn:microsoft.com/office/officeart/2005/8/layout/chevron1"/>
    <dgm:cxn modelId="{35F529F5-9B58-44E6-948E-CB7C799D30D6}" type="presParOf" srcId="{9D079F4D-3747-784B-B50B-CC270636EE58}" destId="{81520718-E0A3-F74D-A443-828F2E61E496}" srcOrd="0" destOrd="4" presId="urn:microsoft.com/office/officeart/2005/8/layout/chevron1"/>
    <dgm:cxn modelId="{C5241735-3D07-4A24-8720-1C58B584026E}" type="presOf" srcId="{D71FC021-6A65-44D1-95B9-0E6C89079866}" destId="{81520718-E0A3-F74D-A443-828F2E61E496}" srcOrd="0" destOrd="0" presId="urn:microsoft.com/office/officeart/2005/8/layout/chevron1"/>
    <dgm:cxn modelId="{71881E9B-EF1F-4DBB-BF3E-C0C7B03509E6}" type="presParOf" srcId="{9D079F4D-3747-784B-B50B-CC270636EE58}" destId="{8A27EB0C-FEE2-BE49-9979-EC1C219DE78D}" srcOrd="1" destOrd="4" presId="urn:microsoft.com/office/officeart/2005/8/layout/chevron1"/>
    <dgm:cxn modelId="{BF4A22CA-4651-497D-A373-31712667D240}" type="presParOf" srcId="{69331891-6B40-0C44-A32D-46158B8E57A3}" destId="{061C61CF-83ED-8243-8B23-EF5929A5B331}" srcOrd="5" destOrd="0" presId="urn:microsoft.com/office/officeart/2005/8/layout/chevron1"/>
    <dgm:cxn modelId="{5983FBC4-F810-498D-B357-CA6C1B74B41D}" type="presParOf" srcId="{69331891-6B40-0C44-A32D-46158B8E57A3}" destId="{930410B6-8652-C443-9B5D-34A37BFD720A}" srcOrd="6" destOrd="0" presId="urn:microsoft.com/office/officeart/2005/8/layout/chevron1"/>
    <dgm:cxn modelId="{E9606FF5-B500-4177-A3A6-FEF263BC45DF}" type="presParOf" srcId="{930410B6-8652-C443-9B5D-34A37BFD720A}" destId="{0CD56FB9-D72E-9940-8548-010CDB0C9363}" srcOrd="0" destOrd="6" presId="urn:microsoft.com/office/officeart/2005/8/layout/chevron1"/>
    <dgm:cxn modelId="{126C050E-E4F3-4061-AE36-A9647192741C}" type="presOf" srcId="{32CCB050-072A-41BF-BE1B-388CF53E5629}" destId="{0CD56FB9-D72E-9940-8548-010CDB0C9363}" srcOrd="0" destOrd="0" presId="urn:microsoft.com/office/officeart/2005/8/layout/chevron1"/>
    <dgm:cxn modelId="{B4ECC89E-0E54-482C-AB91-C56272C51023}" type="presParOf" srcId="{930410B6-8652-C443-9B5D-34A37BFD720A}" destId="{F38F5139-7DF1-3240-BF8A-0D0B02C34E33}" srcOrd="1" destOrd="6" presId="urn:microsoft.com/office/officeart/2005/8/layout/chevron1"/>
    <dgm:cxn modelId="{100F91D6-18C1-42BD-B76E-9A0F28EB579D}" type="presParOf" srcId="{69331891-6B40-0C44-A32D-46158B8E57A3}" destId="{1E9AA517-5DCA-4C46-B534-2D6C38CA361F}" srcOrd="7" destOrd="0" presId="urn:microsoft.com/office/officeart/2005/8/layout/chevron1"/>
    <dgm:cxn modelId="{6EE2D315-7656-465E-A444-2C04CC42793B}" type="presParOf" srcId="{69331891-6B40-0C44-A32D-46158B8E57A3}" destId="{F1F2B902-8668-234E-8139-B8846854FBF6}" srcOrd="8" destOrd="0" presId="urn:microsoft.com/office/officeart/2005/8/layout/chevron1"/>
    <dgm:cxn modelId="{F452163D-9FE5-4E30-80A0-01E240D753B3}" type="presParOf" srcId="{F1F2B902-8668-234E-8139-B8846854FBF6}" destId="{BB3B3198-26D7-164E-981A-C5A96DD0DBEF}" srcOrd="0" destOrd="8" presId="urn:microsoft.com/office/officeart/2005/8/layout/chevron1"/>
    <dgm:cxn modelId="{B1D29021-BC1F-478A-9781-F538FB09A2A6}" type="presOf" srcId="{9E838AE2-4659-4603-ABC8-58DF4222C0D4}" destId="{BB3B3198-26D7-164E-981A-C5A96DD0DBEF}" srcOrd="0" destOrd="0" presId="urn:microsoft.com/office/officeart/2005/8/layout/chevron1"/>
    <dgm:cxn modelId="{96A93E7C-68F2-498A-B34C-56C3F376936D}" type="presParOf" srcId="{F1F2B902-8668-234E-8139-B8846854FBF6}" destId="{7DDD8217-14DA-AF4E-9FE3-03C109C46553}" srcOrd="1" destOrd="8"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869930" cy="2544445"/>
        <a:chOff x="0" y="0"/>
        <a:chExt cx="10869930" cy="2544445"/>
      </a:xfrm>
    </dsp:grpSpPr>
    <dsp:sp modelId="{F2E1D599-5132-544B-9617-7B411AECE87E}">
      <dsp:nvSpPr>
        <dsp:cNvPr id="3" name="Chevron 2"/>
        <dsp:cNvSpPr/>
      </dsp:nvSpPr>
      <dsp:spPr bwMode="white">
        <a:xfrm>
          <a:off x="0" y="190174"/>
          <a:ext cx="2209104" cy="883642"/>
        </a:xfrm>
        <a:prstGeom prst="chevron">
          <a:avLst/>
        </a:prstGeom>
        <a:sp3d prstMaterial="dkEdge">
          <a:bevelT w="8200" h="38100"/>
        </a:sp3d>
      </dsp:spPr>
      <dsp:style>
        <a:lnRef idx="0">
          <a:schemeClr val="lt1"/>
        </a:lnRef>
        <a:fillRef idx="2">
          <a:schemeClr val="accent3">
            <a:hueOff val="0"/>
            <a:satOff val="0"/>
            <a:lumOff val="0"/>
            <a:alpha val="100000"/>
          </a:schemeClr>
        </a:fillRef>
        <a:effectRef idx="1">
          <a:scrgbClr r="0" g="0" b="0"/>
        </a:effectRef>
        <a:fontRef idx="minor">
          <a:schemeClr val="dk1"/>
        </a:fontRef>
      </dsp:style>
      <dsp:txBody>
        <a:bodyPr vert="horz" wrap="square" lIns="56007" tIns="18669" rIns="18669" bIns="1866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1400" b="1" i="0" dirty="0">
              <a:latin typeface="Cambria" panose="02040503050406030204" charset="0"/>
              <a:cs typeface="Cambria" panose="02040503050406030204" charset="0"/>
            </a:rPr>
            <a:t>Data Collection and </a:t>
          </a:r>
          <a:r>
            <a:rPr lang="en-IN" sz="1400" b="1" i="0" dirty="0">
              <a:latin typeface="Cambria" panose="02040503050406030204" charset="0"/>
              <a:cs typeface="Cambria" panose="02040503050406030204" charset="0"/>
            </a:rPr>
            <a:t>Preparation</a:t>
          </a:r>
          <a:endParaRPr lang="en-IN" sz="1400" b="1" i="0" dirty="0">
            <a:effectLst/>
            <a:latin typeface="Cambria" panose="02040503050406030204" charset="0"/>
            <a:cs typeface="Cambria" panose="02040503050406030204" charset="0"/>
          </a:endParaRPr>
        </a:p>
      </dsp:txBody>
      <dsp:txXfrm>
        <a:off x="0" y="190174"/>
        <a:ext cx="2209104" cy="883642"/>
      </dsp:txXfrm>
    </dsp:sp>
    <dsp:sp modelId="{3FE0BECA-F8E9-F948-9E5B-A2C88CDF4684}">
      <dsp:nvSpPr>
        <dsp:cNvPr id="5" name="Chevron 4"/>
        <dsp:cNvSpPr/>
      </dsp:nvSpPr>
      <dsp:spPr bwMode="white">
        <a:xfrm>
          <a:off x="2165206" y="190174"/>
          <a:ext cx="2209104" cy="883642"/>
        </a:xfrm>
        <a:prstGeom prst="chevron">
          <a:avLst/>
        </a:prstGeom>
        <a:sp3d prstMaterial="dkEdge">
          <a:bevelT w="8200" h="38100"/>
        </a:sp3d>
      </dsp:spPr>
      <dsp:style>
        <a:lnRef idx="0">
          <a:schemeClr val="lt1"/>
        </a:lnRef>
        <a:fillRef idx="2">
          <a:schemeClr val="accent3">
            <a:hueOff val="0"/>
            <a:satOff val="0"/>
            <a:lumOff val="-24999"/>
            <a:alpha val="100000"/>
          </a:schemeClr>
        </a:fillRef>
        <a:effectRef idx="1">
          <a:scrgbClr r="0" g="0" b="0"/>
        </a:effectRef>
        <a:fontRef idx="minor">
          <a:schemeClr val="dk1"/>
        </a:fontRef>
      </dsp:style>
      <dsp:txBody>
        <a:bodyPr vert="horz" wrap="square" lIns="56007" tIns="18669" rIns="18669" bIns="1866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1400" b="1" i="0" dirty="0">
              <a:latin typeface="Cambria" panose="02040503050406030204" charset="0"/>
              <a:cs typeface="Cambria" panose="02040503050406030204" charset="0"/>
            </a:rPr>
            <a:t>Architecture Design</a:t>
          </a:r>
          <a:endParaRPr lang="en-US" sz="1400" b="1" dirty="0">
            <a:effectLst/>
            <a:latin typeface="Cambria" panose="02040503050406030204" charset="0"/>
            <a:cs typeface="Cambria" panose="02040503050406030204" charset="0"/>
          </a:endParaRPr>
        </a:p>
      </dsp:txBody>
      <dsp:txXfrm>
        <a:off x="2165206" y="190174"/>
        <a:ext cx="2209104" cy="883642"/>
      </dsp:txXfrm>
    </dsp:sp>
    <dsp:sp modelId="{E0B80017-40D4-A441-897E-5DB40659239C}">
      <dsp:nvSpPr>
        <dsp:cNvPr id="6" name="Rectangles 5"/>
        <dsp:cNvSpPr/>
      </dsp:nvSpPr>
      <dsp:spPr bwMode="white">
        <a:xfrm>
          <a:off x="2165206" y="1184271"/>
          <a:ext cx="1767283" cy="11700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432000" rIns="0" anchor="t" anchorCtr="0"/>
        <a:lstStyle>
          <a:lvl1pPr algn="l"/>
          <a:lvl2pPr algn="l"/>
          <a:lvl3pPr algn="l"/>
          <a:lvl4pPr algn="l"/>
          <a:lvl5pPr algn="l"/>
          <a:lvl6pPr algn="l"/>
          <a:lvl7pPr algn="l"/>
          <a:lvl8pPr algn="l"/>
          <a:lvl9pPr algn="l"/>
        </a:lstStyle>
        <a:p>
          <a:pPr marL="17780" lvl="1" indent="0">
            <a:lnSpc>
              <a:spcPct val="100000"/>
            </a:lnSpc>
            <a:spcBef>
              <a:spcPct val="0"/>
            </a:spcBef>
            <a:spcAft>
              <a:spcPct val="15000"/>
            </a:spcAft>
            <a:buChar char="•"/>
          </a:pPr>
          <a:endParaRPr lang="en-US" sz="1200" dirty="0">
            <a:solidFill>
              <a:schemeClr val="tx1"/>
            </a:solidFill>
          </a:endParaRPr>
        </a:p>
      </dsp:txBody>
      <dsp:txXfrm>
        <a:off x="2165206" y="1184271"/>
        <a:ext cx="1767283" cy="1170000"/>
      </dsp:txXfrm>
    </dsp:sp>
    <dsp:sp modelId="{81520718-E0A3-F74D-A443-828F2E61E496}">
      <dsp:nvSpPr>
        <dsp:cNvPr id="7" name="Chevron 6"/>
        <dsp:cNvSpPr/>
      </dsp:nvSpPr>
      <dsp:spPr bwMode="white">
        <a:xfrm>
          <a:off x="4330413" y="190174"/>
          <a:ext cx="2209104" cy="883642"/>
        </a:xfrm>
        <a:prstGeom prst="chevron">
          <a:avLst/>
        </a:prstGeom>
        <a:sp3d prstMaterial="dkEdge">
          <a:bevelT w="8200" h="38100"/>
        </a:sp3d>
      </dsp:spPr>
      <dsp:style>
        <a:lnRef idx="0">
          <a:schemeClr val="lt1"/>
        </a:lnRef>
        <a:fillRef idx="2">
          <a:schemeClr val="accent3">
            <a:hueOff val="0"/>
            <a:satOff val="0"/>
            <a:lumOff val="-49999"/>
            <a:alpha val="100000"/>
          </a:schemeClr>
        </a:fillRef>
        <a:effectRef idx="1">
          <a:scrgbClr r="0" g="0" b="0"/>
        </a:effectRef>
        <a:fontRef idx="minor">
          <a:schemeClr val="dk1"/>
        </a:fontRef>
      </dsp:style>
      <dsp:txBody>
        <a:bodyPr vert="horz" wrap="square" lIns="60007" tIns="20002" rIns="20002" bIns="2000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1500" b="1" i="0" dirty="0">
              <a:latin typeface="Cambria" panose="02040503050406030204" charset="0"/>
              <a:cs typeface="Cambria" panose="02040503050406030204" charset="0"/>
            </a:rPr>
            <a:t>Training </a:t>
          </a:r>
          <a:endParaRPr lang="en-IN" sz="1500" b="1" i="0" dirty="0">
            <a:effectLst/>
            <a:latin typeface="Cambria" panose="02040503050406030204" charset="0"/>
            <a:cs typeface="Cambria" panose="02040503050406030204" charset="0"/>
          </a:endParaRPr>
        </a:p>
      </dsp:txBody>
      <dsp:txXfrm>
        <a:off x="4330413" y="190174"/>
        <a:ext cx="2209104" cy="883642"/>
      </dsp:txXfrm>
    </dsp:sp>
    <dsp:sp modelId="{0CD56FB9-D72E-9940-8548-010CDB0C9363}">
      <dsp:nvSpPr>
        <dsp:cNvPr id="9" name="Chevron 8"/>
        <dsp:cNvSpPr/>
      </dsp:nvSpPr>
      <dsp:spPr bwMode="white">
        <a:xfrm>
          <a:off x="6495619" y="190174"/>
          <a:ext cx="2209104" cy="883642"/>
        </a:xfrm>
        <a:prstGeom prst="chevron">
          <a:avLst/>
        </a:prstGeom>
        <a:sp3d prstMaterial="dkEdge">
          <a:bevelT w="8200" h="38100"/>
        </a:sp3d>
      </dsp:spPr>
      <dsp:style>
        <a:lnRef idx="0">
          <a:schemeClr val="lt1"/>
        </a:lnRef>
        <a:fillRef idx="2">
          <a:schemeClr val="accent3">
            <a:hueOff val="0"/>
            <a:satOff val="0"/>
            <a:lumOff val="-74999"/>
            <a:alpha val="100000"/>
          </a:schemeClr>
        </a:fillRef>
        <a:effectRef idx="1">
          <a:scrgbClr r="0" g="0" b="0"/>
        </a:effectRef>
        <a:fontRef idx="minor">
          <a:schemeClr val="dk1"/>
        </a:fontRef>
      </dsp:style>
      <dsp:txBody>
        <a:bodyPr vert="horz" wrap="square" lIns="56007" tIns="18669" rIns="18669" bIns="1866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1400" b="1" i="0" dirty="0">
              <a:latin typeface="Cambria" panose="02040503050406030204" charset="0"/>
              <a:cs typeface="Cambria" panose="02040503050406030204" charset="0"/>
            </a:rPr>
            <a:t>Evaluation and Validation</a:t>
          </a:r>
          <a:endParaRPr lang="ru-RU" sz="1400" b="1" dirty="0">
            <a:effectLst/>
            <a:latin typeface="Cambria" panose="02040503050406030204" charset="0"/>
            <a:cs typeface="Cambria" panose="02040503050406030204" charset="0"/>
          </a:endParaRPr>
        </a:p>
      </dsp:txBody>
      <dsp:txXfrm>
        <a:off x="6495619" y="190174"/>
        <a:ext cx="2209104" cy="883642"/>
      </dsp:txXfrm>
    </dsp:sp>
    <dsp:sp modelId="{BB3B3198-26D7-164E-981A-C5A96DD0DBEF}">
      <dsp:nvSpPr>
        <dsp:cNvPr id="11" name="Chevron 10"/>
        <dsp:cNvSpPr/>
      </dsp:nvSpPr>
      <dsp:spPr bwMode="white">
        <a:xfrm>
          <a:off x="8660826" y="190174"/>
          <a:ext cx="2209104" cy="883642"/>
        </a:xfrm>
        <a:prstGeom prst="chevron">
          <a:avLst/>
        </a:prstGeom>
        <a:sp3d prstMaterial="dkEdge">
          <a:bevelT w="8200" h="38100"/>
        </a:sp3d>
      </dsp:spPr>
      <dsp:style>
        <a:lnRef idx="0">
          <a:schemeClr val="lt1"/>
        </a:lnRef>
        <a:fillRef idx="2">
          <a:schemeClr val="accent3">
            <a:hueOff val="0"/>
            <a:satOff val="0"/>
            <a:lumOff val="-99999"/>
            <a:alpha val="100000"/>
          </a:schemeClr>
        </a:fillRef>
        <a:effectRef idx="1">
          <a:scrgbClr r="0" g="0" b="0"/>
        </a:effectRef>
        <a:fontRef idx="minor">
          <a:schemeClr val="dk1"/>
        </a:fontRef>
      </dsp:style>
      <dsp:txBody>
        <a:bodyPr vert="horz" wrap="square" lIns="56007" tIns="18669" rIns="18669" bIns="1866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IN" sz="1400" b="1" i="0" dirty="0">
              <a:latin typeface="Cambria" panose="02040503050406030204" charset="0"/>
              <a:cs typeface="Cambria" panose="02040503050406030204" charset="0"/>
            </a:rPr>
            <a:t>Deployment</a:t>
          </a:r>
          <a:endParaRPr lang="ru-RU" sz="1400" b="1" dirty="0">
            <a:effectLst/>
            <a:latin typeface="Cambria" panose="02040503050406030204" charset="0"/>
            <a:cs typeface="Cambria" panose="02040503050406030204" charset="0"/>
          </a:endParaRPr>
        </a:p>
      </dsp:txBody>
      <dsp:txXfrm>
        <a:off x="8660826" y="190174"/>
        <a:ext cx="2209104" cy="883642"/>
      </dsp:txXfrm>
    </dsp:sp>
    <dsp:sp modelId="{79CA1122-69FB-0B4E-B2C9-4D2ECE3F8377}">
      <dsp:nvSpPr>
        <dsp:cNvPr id="4" name="Rectangles 3"/>
        <dsp:cNvSpPr/>
      </dsp:nvSpPr>
      <dsp:spPr bwMode="white">
        <a:xfrm>
          <a:off x="0" y="1184271"/>
          <a:ext cx="1767283" cy="1170000"/>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t"/>
        <a:lstStyle>
          <a:lvl1pPr algn="l">
            <a:defRPr sz="6500"/>
          </a:lvl1pPr>
          <a:lvl2pPr marL="285750" indent="-285750" algn="l">
            <a:defRPr sz="5100"/>
          </a:lvl2pPr>
          <a:lvl3pPr marL="571500" indent="-285750" algn="l">
            <a:defRPr sz="5100"/>
          </a:lvl3pPr>
          <a:lvl4pPr marL="857250" indent="-285750" algn="l">
            <a:defRPr sz="5100"/>
          </a:lvl4pPr>
          <a:lvl5pPr marL="1143000" indent="-285750" algn="l">
            <a:defRPr sz="5100"/>
          </a:lvl5pPr>
          <a:lvl6pPr marL="1428750" indent="-285750" algn="l">
            <a:defRPr sz="5100"/>
          </a:lvl6pPr>
          <a:lvl7pPr marL="1714500" indent="-285750" algn="l">
            <a:defRPr sz="5100"/>
          </a:lvl7pPr>
          <a:lvl8pPr marL="2000250" indent="-285750" algn="l">
            <a:defRPr sz="5100"/>
          </a:lvl8pPr>
          <a:lvl9pPr marL="2286000" indent="-285750" algn="l">
            <a:defRPr sz="5100"/>
          </a:lvl9pPr>
        </a:lstStyle>
        <a:p>
          <a:endParaRPr>
            <a:solidFill>
              <a:schemeClr val="tx1"/>
            </a:solidFill>
          </a:endParaRPr>
        </a:p>
      </dsp:txBody>
      <dsp:txXfrm>
        <a:off x="0" y="1184271"/>
        <a:ext cx="1767283" cy="1170000"/>
      </dsp:txXfrm>
    </dsp:sp>
    <dsp:sp modelId="{8A27EB0C-FEE2-BE49-9979-EC1C219DE78D}">
      <dsp:nvSpPr>
        <dsp:cNvPr id="8" name="Rectangles 7"/>
        <dsp:cNvSpPr/>
      </dsp:nvSpPr>
      <dsp:spPr bwMode="white">
        <a:xfrm>
          <a:off x="4330413" y="1184271"/>
          <a:ext cx="1767283" cy="1170000"/>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t"/>
        <a:lstStyle>
          <a:lvl1pPr algn="l">
            <a:defRPr sz="6500"/>
          </a:lvl1pPr>
          <a:lvl2pPr marL="285750" indent="-285750" algn="l">
            <a:defRPr sz="5100"/>
          </a:lvl2pPr>
          <a:lvl3pPr marL="571500" indent="-285750" algn="l">
            <a:defRPr sz="5100"/>
          </a:lvl3pPr>
          <a:lvl4pPr marL="857250" indent="-285750" algn="l">
            <a:defRPr sz="5100"/>
          </a:lvl4pPr>
          <a:lvl5pPr marL="1143000" indent="-285750" algn="l">
            <a:defRPr sz="5100"/>
          </a:lvl5pPr>
          <a:lvl6pPr marL="1428750" indent="-285750" algn="l">
            <a:defRPr sz="5100"/>
          </a:lvl6pPr>
          <a:lvl7pPr marL="1714500" indent="-285750" algn="l">
            <a:defRPr sz="5100"/>
          </a:lvl7pPr>
          <a:lvl8pPr marL="2000250" indent="-285750" algn="l">
            <a:defRPr sz="5100"/>
          </a:lvl8pPr>
          <a:lvl9pPr marL="2286000" indent="-285750" algn="l">
            <a:defRPr sz="5100"/>
          </a:lvl9pPr>
        </a:lstStyle>
        <a:p>
          <a:endParaRPr>
            <a:solidFill>
              <a:schemeClr val="tx1"/>
            </a:solidFill>
          </a:endParaRPr>
        </a:p>
      </dsp:txBody>
      <dsp:txXfrm>
        <a:off x="4330413" y="1184271"/>
        <a:ext cx="1767283" cy="1170000"/>
      </dsp:txXfrm>
    </dsp:sp>
    <dsp:sp modelId="{F38F5139-7DF1-3240-BF8A-0D0B02C34E33}">
      <dsp:nvSpPr>
        <dsp:cNvPr id="10" name="Rectangles 9"/>
        <dsp:cNvSpPr/>
      </dsp:nvSpPr>
      <dsp:spPr bwMode="white">
        <a:xfrm>
          <a:off x="6495619" y="1184271"/>
          <a:ext cx="1767283" cy="1170000"/>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t"/>
        <a:lstStyle>
          <a:lvl1pPr algn="l">
            <a:defRPr sz="6500"/>
          </a:lvl1pPr>
          <a:lvl2pPr marL="285750" indent="-285750" algn="l">
            <a:defRPr sz="5100"/>
          </a:lvl2pPr>
          <a:lvl3pPr marL="571500" indent="-285750" algn="l">
            <a:defRPr sz="5100"/>
          </a:lvl3pPr>
          <a:lvl4pPr marL="857250" indent="-285750" algn="l">
            <a:defRPr sz="5100"/>
          </a:lvl4pPr>
          <a:lvl5pPr marL="1143000" indent="-285750" algn="l">
            <a:defRPr sz="5100"/>
          </a:lvl5pPr>
          <a:lvl6pPr marL="1428750" indent="-285750" algn="l">
            <a:defRPr sz="5100"/>
          </a:lvl6pPr>
          <a:lvl7pPr marL="1714500" indent="-285750" algn="l">
            <a:defRPr sz="5100"/>
          </a:lvl7pPr>
          <a:lvl8pPr marL="2000250" indent="-285750" algn="l">
            <a:defRPr sz="5100"/>
          </a:lvl8pPr>
          <a:lvl9pPr marL="2286000" indent="-285750" algn="l">
            <a:defRPr sz="5100"/>
          </a:lvl9pPr>
        </a:lstStyle>
        <a:p>
          <a:endParaRPr>
            <a:solidFill>
              <a:schemeClr val="tx1"/>
            </a:solidFill>
          </a:endParaRPr>
        </a:p>
      </dsp:txBody>
      <dsp:txXfrm>
        <a:off x="6495619" y="1184271"/>
        <a:ext cx="1767283" cy="1170000"/>
      </dsp:txXfrm>
    </dsp:sp>
    <dsp:sp modelId="{7DDD8217-14DA-AF4E-9FE3-03C109C46553}">
      <dsp:nvSpPr>
        <dsp:cNvPr id="12" name="Rectangles 11"/>
        <dsp:cNvSpPr/>
      </dsp:nvSpPr>
      <dsp:spPr bwMode="white">
        <a:xfrm>
          <a:off x="8660826" y="1184271"/>
          <a:ext cx="1767283" cy="1170000"/>
        </a:xfrm>
        <a:prstGeom prst="rect">
          <a:avLst/>
        </a:prstGeom>
        <a:noFill/>
        <a:ln>
          <a:noFill/>
        </a:ln>
      </dsp:spPr>
      <dsp:style>
        <a:lnRef idx="0">
          <a:scrgbClr r="0" g="0" b="0"/>
        </a:lnRef>
        <a:fillRef idx="0">
          <a:scrgbClr r="0" g="0" b="0"/>
        </a:fillRef>
        <a:effectRef idx="0">
          <a:scrgbClr r="0" g="0" b="0"/>
        </a:effectRef>
        <a:fontRef idx="minor"/>
      </dsp:style>
      <dsp:txBody>
        <a:bodyPr lIns="0" tIns="0" rIns="0" bIns="0" anchor="t"/>
        <a:lstStyle>
          <a:lvl1pPr algn="l">
            <a:defRPr sz="6500"/>
          </a:lvl1pPr>
          <a:lvl2pPr marL="285750" indent="-285750" algn="l">
            <a:defRPr sz="5100"/>
          </a:lvl2pPr>
          <a:lvl3pPr marL="571500" indent="-285750" algn="l">
            <a:defRPr sz="5100"/>
          </a:lvl3pPr>
          <a:lvl4pPr marL="857250" indent="-285750" algn="l">
            <a:defRPr sz="5100"/>
          </a:lvl4pPr>
          <a:lvl5pPr marL="1143000" indent="-285750" algn="l">
            <a:defRPr sz="5100"/>
          </a:lvl5pPr>
          <a:lvl6pPr marL="1428750" indent="-285750" algn="l">
            <a:defRPr sz="5100"/>
          </a:lvl6pPr>
          <a:lvl7pPr marL="1714500" indent="-285750" algn="l">
            <a:defRPr sz="5100"/>
          </a:lvl7pPr>
          <a:lvl8pPr marL="2000250" indent="-285750" algn="l">
            <a:defRPr sz="5100"/>
          </a:lvl8pPr>
          <a:lvl9pPr marL="2286000" indent="-285750" algn="l">
            <a:defRPr sz="5100"/>
          </a:lvl9pPr>
        </a:lstStyle>
        <a:p>
          <a:endParaRPr>
            <a:solidFill>
              <a:schemeClr val="tx1"/>
            </a:solidFill>
          </a:endParaRPr>
        </a:p>
      </dsp:txBody>
      <dsp:txXfrm>
        <a:off x="8660826" y="1184271"/>
        <a:ext cx="1767283" cy="117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184DA70-C731-4C70-880D-CCD4705E623C}" type="datetime1">
              <a:rPr lang="en-US" noProof="0" smtClean="0"/>
            </a:fld>
            <a:endParaRPr lang="en-US" noProof="0"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noProof="0"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noProof="0" smtClean="0"/>
            </a:fld>
            <a:endParaRPr lang="en-US" noProof="0" dirty="0"/>
          </a:p>
        </p:txBody>
      </p:sp>
      <p:sp>
        <p:nvSpPr>
          <p:cNvPr id="8" name="Rectangle"/>
          <p:cNvSpPr/>
          <p:nvPr userDrawn="1"/>
        </p:nvSpPr>
        <p:spPr>
          <a:xfrm flipH="1">
            <a:off x="-1" y="4450188"/>
            <a:ext cx="12192000" cy="2407811"/>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2"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2D6E202-B606-4609-B914-27C9371A1F6D}" type="datetime1">
              <a:rPr lang="en-US" noProof="0" smtClean="0"/>
            </a:fld>
            <a:endParaRPr lang="en-US" noProof="0" dirty="0"/>
          </a:p>
        </p:txBody>
      </p:sp>
      <p:sp>
        <p:nvSpPr>
          <p:cNvPr id="5" name="Footer Placeholder 4"/>
          <p:cNvSpPr>
            <a:spLocks noGrp="1"/>
          </p:cNvSpPr>
          <p:nvPr>
            <p:ph type="ftr" sz="quarter" idx="11"/>
          </p:nvPr>
        </p:nvSpPr>
        <p:spPr/>
        <p:txBody>
          <a:bodyPr/>
          <a:p>
            <a:endParaRPr lang="en-US" noProof="0" dirty="0"/>
          </a:p>
        </p:txBody>
      </p:sp>
      <p:sp>
        <p:nvSpPr>
          <p:cNvPr id="6" name="Slide Number Placeholder 5"/>
          <p:cNvSpPr>
            <a:spLocks noGrp="1"/>
          </p:cNvSpPr>
          <p:nvPr>
            <p:ph type="sldNum" sz="quarter" idx="12"/>
          </p:nvPr>
        </p:nvSpPr>
        <p:spPr/>
        <p:txBody>
          <a:bodyPr/>
          <a:p>
            <a:fld id="{3A98EE3D-8CD1-4C3F-BD1C-C98C9596463C}" type="slidenum">
              <a:rPr lang="en-US" noProof="0" smtClean="0"/>
            </a:fld>
            <a:endParaRPr lang="en-US" noProof="0"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2D6E202-B606-4609-B914-27C9371A1F6D}" type="datetime1">
              <a:rPr lang="en-US" noProof="0" smtClean="0"/>
            </a:fld>
            <a:endParaRPr lang="en-US" noProof="0" dirty="0"/>
          </a:p>
        </p:txBody>
      </p:sp>
      <p:sp>
        <p:nvSpPr>
          <p:cNvPr id="5" name="Footer Placeholder 4"/>
          <p:cNvSpPr>
            <a:spLocks noGrp="1"/>
          </p:cNvSpPr>
          <p:nvPr>
            <p:ph type="ftr" sz="quarter" idx="11"/>
          </p:nvPr>
        </p:nvSpPr>
        <p:spPr/>
        <p:txBody>
          <a:bodyPr/>
          <a:p>
            <a:endParaRPr lang="en-US" noProof="0" dirty="0"/>
          </a:p>
        </p:txBody>
      </p:sp>
      <p:sp>
        <p:nvSpPr>
          <p:cNvPr id="6" name="Slide Number Placeholder 5"/>
          <p:cNvSpPr>
            <a:spLocks noGrp="1"/>
          </p:cNvSpPr>
          <p:nvPr>
            <p:ph type="sldNum" sz="quarter" idx="12"/>
          </p:nvPr>
        </p:nvSpPr>
        <p:spPr/>
        <p:txBody>
          <a:bodyPr/>
          <a:p>
            <a:fld id="{3A98EE3D-8CD1-4C3F-BD1C-C98C9596463C}" type="slidenum">
              <a:rPr lang="en-US" noProof="0" smtClean="0"/>
            </a:fld>
            <a:endParaRPr lang="en-US" noProof="0"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D6E202-B606-4609-B914-27C9371A1F6D}" type="datetime1">
              <a:rPr lang="en-US" noProof="0" smtClean="0"/>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fld>
            <a:endParaRPr lang="en-US" noProof="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BE1D723-8F53-4F53-90B0-1982A396982E}" type="datetime1">
              <a:rPr lang="en-US" noProof="0" smtClean="0"/>
            </a:fld>
            <a:endParaRPr lang="en-US" noProof="0" dirty="0"/>
          </a:p>
        </p:txBody>
      </p:sp>
      <p:sp>
        <p:nvSpPr>
          <p:cNvPr id="5" name="Footer Placeholder 4"/>
          <p:cNvSpPr>
            <a:spLocks noGrp="1"/>
          </p:cNvSpPr>
          <p:nvPr>
            <p:ph type="ftr" sz="quarter" idx="11"/>
          </p:nvPr>
        </p:nvSpPr>
        <p:spPr/>
        <p:txBody>
          <a:bodyPr/>
          <a:p>
            <a:endParaRPr lang="en-US" noProof="0" dirty="0"/>
          </a:p>
        </p:txBody>
      </p:sp>
      <p:sp>
        <p:nvSpPr>
          <p:cNvPr id="6" name="Slide Number Placeholder 5"/>
          <p:cNvSpPr>
            <a:spLocks noGrp="1"/>
          </p:cNvSpPr>
          <p:nvPr>
            <p:ph type="sldNum" sz="quarter" idx="12"/>
          </p:nvPr>
        </p:nvSpPr>
        <p:spPr/>
        <p:txBody>
          <a:bodyPr/>
          <a:p>
            <a:fld id="{3A98EE3D-8CD1-4C3F-BD1C-C98C9596463C}" type="slidenum">
              <a:rPr lang="en-US" noProof="0" smtClean="0"/>
            </a:fld>
            <a:endParaRPr lang="en-US" noProof="0" dirty="0"/>
          </a:p>
        </p:txBody>
      </p:sp>
      <p:sp>
        <p:nvSpPr>
          <p:cNvPr id="12" name="Rectangle"/>
          <p:cNvSpPr/>
          <p:nvPr userDrawn="1"/>
        </p:nvSpPr>
        <p:spPr>
          <a:xfrm flipH="1">
            <a:off x="0" y="0"/>
            <a:ext cx="3351057" cy="6858000"/>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13"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
        <p:nvSpPr>
          <p:cNvPr id="7" name="Rectangle"/>
          <p:cNvSpPr/>
          <p:nvPr userDrawn="1"/>
        </p:nvSpPr>
        <p:spPr>
          <a:xfrm flipH="1">
            <a:off x="0" y="0"/>
            <a:ext cx="3351057" cy="6858000"/>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8"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9184DA70-C731-4C70-880D-CCD4705E623C}" type="datetime1">
              <a:rPr lang="en-US" noProof="0" smtClean="0"/>
            </a:fld>
            <a:endParaRPr lang="en-US" noProof="0" dirty="0"/>
          </a:p>
        </p:txBody>
      </p:sp>
      <p:sp>
        <p:nvSpPr>
          <p:cNvPr id="5" name="Footer Placeholder 4"/>
          <p:cNvSpPr>
            <a:spLocks noGrp="1"/>
          </p:cNvSpPr>
          <p:nvPr>
            <p:ph type="ftr" sz="quarter" idx="11"/>
          </p:nvPr>
        </p:nvSpPr>
        <p:spPr/>
        <p:txBody>
          <a:bodyPr/>
          <a:p>
            <a:endParaRPr lang="en-US" noProof="0" dirty="0"/>
          </a:p>
        </p:txBody>
      </p:sp>
      <p:sp>
        <p:nvSpPr>
          <p:cNvPr id="6" name="Slide Number Placeholder 5"/>
          <p:cNvSpPr>
            <a:spLocks noGrp="1"/>
          </p:cNvSpPr>
          <p:nvPr>
            <p:ph type="sldNum" sz="quarter" idx="12"/>
          </p:nvPr>
        </p:nvSpPr>
        <p:spPr/>
        <p:txBody>
          <a:bodyPr/>
          <a:p>
            <a:fld id="{3A98EE3D-8CD1-4C3F-BD1C-C98C9596463C}" type="slidenum">
              <a:rPr lang="en-US" noProof="0" smtClean="0"/>
            </a:fld>
            <a:endParaRPr lang="en-US" noProof="0" dirty="0"/>
          </a:p>
        </p:txBody>
      </p:sp>
      <p:sp>
        <p:nvSpPr>
          <p:cNvPr id="7" name="Rectangle"/>
          <p:cNvSpPr/>
          <p:nvPr userDrawn="1"/>
        </p:nvSpPr>
        <p:spPr>
          <a:xfrm flipH="1">
            <a:off x="4217870" y="0"/>
            <a:ext cx="3599236" cy="6857999"/>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8"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9667345-2558-425A-8533-9BFDBCE15005}" type="datetime1">
              <a:rPr lang="en-US" noProof="0" smtClean="0"/>
            </a:fld>
            <a:endParaRPr lang="en-US" noProof="0" dirty="0"/>
          </a:p>
        </p:txBody>
      </p:sp>
      <p:sp>
        <p:nvSpPr>
          <p:cNvPr id="6" name="Footer Placeholder 5"/>
          <p:cNvSpPr>
            <a:spLocks noGrp="1"/>
          </p:cNvSpPr>
          <p:nvPr>
            <p:ph type="ftr" sz="quarter" idx="11"/>
          </p:nvPr>
        </p:nvSpPr>
        <p:spPr/>
        <p:txBody>
          <a:bodyPr/>
          <a:p>
            <a:endParaRPr lang="en-US" noProof="0" dirty="0"/>
          </a:p>
        </p:txBody>
      </p:sp>
      <p:sp>
        <p:nvSpPr>
          <p:cNvPr id="7" name="Slide Number Placeholder 6"/>
          <p:cNvSpPr>
            <a:spLocks noGrp="1"/>
          </p:cNvSpPr>
          <p:nvPr>
            <p:ph type="sldNum" sz="quarter" idx="12"/>
          </p:nvPr>
        </p:nvSpPr>
        <p:spPr/>
        <p:txBody>
          <a:bodyPr/>
          <a:p>
            <a:fld id="{3A98EE3D-8CD1-4C3F-BD1C-C98C9596463C}" type="slidenum">
              <a:rPr lang="en-US" noProof="0" smtClean="0"/>
            </a:fld>
            <a:endParaRPr lang="en-US" noProof="0" dirty="0"/>
          </a:p>
        </p:txBody>
      </p:sp>
      <p:sp>
        <p:nvSpPr>
          <p:cNvPr id="8" name="Rectangle"/>
          <p:cNvSpPr/>
          <p:nvPr userDrawn="1"/>
        </p:nvSpPr>
        <p:spPr>
          <a:xfrm>
            <a:off x="1" y="1714500"/>
            <a:ext cx="12192000" cy="3429000"/>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9"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9DF0F1C-5577-4ACB-BB62-DF8F3C494C7E}" type="datetime1">
              <a:rPr lang="en-US" noProof="0" smtClean="0"/>
            </a:fld>
            <a:endParaRPr lang="en-US" noProof="0" dirty="0"/>
          </a:p>
        </p:txBody>
      </p:sp>
      <p:sp>
        <p:nvSpPr>
          <p:cNvPr id="8" name="Footer Placeholder 7"/>
          <p:cNvSpPr>
            <a:spLocks noGrp="1"/>
          </p:cNvSpPr>
          <p:nvPr>
            <p:ph type="ftr" sz="quarter" idx="11"/>
          </p:nvPr>
        </p:nvSpPr>
        <p:spPr/>
        <p:txBody>
          <a:bodyPr/>
          <a:p>
            <a:endParaRPr lang="en-US" noProof="0" dirty="0"/>
          </a:p>
        </p:txBody>
      </p:sp>
      <p:sp>
        <p:nvSpPr>
          <p:cNvPr id="9" name="Slide Number Placeholder 8"/>
          <p:cNvSpPr>
            <a:spLocks noGrp="1"/>
          </p:cNvSpPr>
          <p:nvPr>
            <p:ph type="sldNum" sz="quarter" idx="12"/>
          </p:nvPr>
        </p:nvSpPr>
        <p:spPr/>
        <p:txBody>
          <a:bodyPr/>
          <a:p>
            <a:fld id="{3A98EE3D-8CD1-4C3F-BD1C-C98C9596463C}" type="slidenum">
              <a:rPr lang="en-US" noProof="0" smtClean="0"/>
            </a:fld>
            <a:endParaRPr lang="en-US" noProof="0" dirty="0"/>
          </a:p>
        </p:txBody>
      </p:sp>
      <p:sp>
        <p:nvSpPr>
          <p:cNvPr id="15" name="Rectangle"/>
          <p:cNvSpPr/>
          <p:nvPr userDrawn="1"/>
        </p:nvSpPr>
        <p:spPr>
          <a:xfrm flipH="1">
            <a:off x="0" y="0"/>
            <a:ext cx="6096000" cy="6858000"/>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16"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775B394-D9F9-4F0C-B15D-605F45CB9E9F}" type="datetime1">
              <a:rPr lang="en-US" noProof="0" smtClean="0"/>
            </a:fld>
            <a:endParaRPr lang="en-US" noProof="0" dirty="0"/>
          </a:p>
        </p:txBody>
      </p:sp>
      <p:sp>
        <p:nvSpPr>
          <p:cNvPr id="4" name="Footer Placeholder 3"/>
          <p:cNvSpPr>
            <a:spLocks noGrp="1"/>
          </p:cNvSpPr>
          <p:nvPr>
            <p:ph type="ftr" sz="quarter" idx="11"/>
          </p:nvPr>
        </p:nvSpPr>
        <p:spPr/>
        <p:txBody>
          <a:bodyPr/>
          <a:p>
            <a:endParaRPr lang="en-US" noProof="0" dirty="0"/>
          </a:p>
        </p:txBody>
      </p:sp>
      <p:sp>
        <p:nvSpPr>
          <p:cNvPr id="5" name="Slide Number Placeholder 4"/>
          <p:cNvSpPr>
            <a:spLocks noGrp="1"/>
          </p:cNvSpPr>
          <p:nvPr>
            <p:ph type="sldNum" sz="quarter" idx="12"/>
          </p:nvPr>
        </p:nvSpPr>
        <p:spPr/>
        <p:txBody>
          <a:bodyPr/>
          <a:p>
            <a:fld id="{3A98EE3D-8CD1-4C3F-BD1C-C98C9596463C}" type="slidenum">
              <a:rPr lang="en-US" noProof="0" smtClean="0"/>
            </a:fld>
            <a:endParaRPr lang="en-US" noProof="0" dirty="0"/>
          </a:p>
        </p:txBody>
      </p:sp>
      <p:sp>
        <p:nvSpPr>
          <p:cNvPr id="6" name="Rectangle"/>
          <p:cNvSpPr/>
          <p:nvPr userDrawn="1"/>
        </p:nvSpPr>
        <p:spPr>
          <a:xfrm flipH="1">
            <a:off x="0" y="0"/>
            <a:ext cx="3351057" cy="6858000"/>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7"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
        <p:nvSpPr>
          <p:cNvPr id="9" name="Rectangle"/>
          <p:cNvSpPr/>
          <p:nvPr userDrawn="1"/>
        </p:nvSpPr>
        <p:spPr>
          <a:xfrm flipH="1">
            <a:off x="0" y="0"/>
            <a:ext cx="3351057" cy="6858000"/>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10"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9667345-2558-425A-8533-9BFDBCE15005}" type="datetime1">
              <a:rPr lang="en-US" noProof="0" smtClean="0"/>
            </a:fld>
            <a:endParaRPr lang="en-US" noProof="0" dirty="0"/>
          </a:p>
        </p:txBody>
      </p:sp>
      <p:sp>
        <p:nvSpPr>
          <p:cNvPr id="3" name="Footer Placeholder 2"/>
          <p:cNvSpPr>
            <a:spLocks noGrp="1"/>
          </p:cNvSpPr>
          <p:nvPr>
            <p:ph type="ftr" sz="quarter" idx="11"/>
          </p:nvPr>
        </p:nvSpPr>
        <p:spPr/>
        <p:txBody>
          <a:bodyPr/>
          <a:p>
            <a:endParaRPr lang="en-US" noProof="0" dirty="0"/>
          </a:p>
        </p:txBody>
      </p:sp>
      <p:sp>
        <p:nvSpPr>
          <p:cNvPr id="4" name="Slide Number Placeholder 3"/>
          <p:cNvSpPr>
            <a:spLocks noGrp="1"/>
          </p:cNvSpPr>
          <p:nvPr>
            <p:ph type="sldNum" sz="quarter" idx="12"/>
          </p:nvPr>
        </p:nvSpPr>
        <p:spPr/>
        <p:txBody>
          <a:bodyPr/>
          <a:p>
            <a:fld id="{3A98EE3D-8CD1-4C3F-BD1C-C98C9596463C}" type="slidenum">
              <a:rPr lang="en-US" noProof="0" smtClean="0"/>
            </a:fld>
            <a:endParaRPr lang="en-US" noProof="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2D6E202-B606-4609-B914-27C9371A1F6D}" type="datetime1">
              <a:rPr lang="en-US" noProof="0" smtClean="0"/>
            </a:fld>
            <a:endParaRPr lang="en-US" noProof="0" dirty="0"/>
          </a:p>
        </p:txBody>
      </p:sp>
      <p:sp>
        <p:nvSpPr>
          <p:cNvPr id="6" name="Footer Placeholder 5"/>
          <p:cNvSpPr>
            <a:spLocks noGrp="1"/>
          </p:cNvSpPr>
          <p:nvPr>
            <p:ph type="ftr" sz="quarter" idx="11"/>
          </p:nvPr>
        </p:nvSpPr>
        <p:spPr/>
        <p:txBody>
          <a:bodyPr/>
          <a:p>
            <a:endParaRPr lang="en-US" noProof="0" dirty="0"/>
          </a:p>
        </p:txBody>
      </p:sp>
      <p:sp>
        <p:nvSpPr>
          <p:cNvPr id="7" name="Slide Number Placeholder 6"/>
          <p:cNvSpPr>
            <a:spLocks noGrp="1"/>
          </p:cNvSpPr>
          <p:nvPr>
            <p:ph type="sldNum" sz="quarter" idx="12"/>
          </p:nvPr>
        </p:nvSpPr>
        <p:spPr/>
        <p:txBody>
          <a:bodyPr/>
          <a:p>
            <a:fld id="{3A98EE3D-8CD1-4C3F-BD1C-C98C9596463C}" type="slidenum">
              <a:rPr lang="en-US" noProof="0" smtClean="0"/>
            </a:fld>
            <a:endParaRPr lang="en-US" noProof="0"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907D986-8816-4272-A432-0437A28A9828}" type="datetime1">
              <a:rPr lang="en-US" noProof="0" smtClean="0"/>
            </a:fld>
            <a:endParaRPr lang="en-US" noProof="0" dirty="0"/>
          </a:p>
        </p:txBody>
      </p:sp>
      <p:sp>
        <p:nvSpPr>
          <p:cNvPr id="6" name="Footer Placeholder 5"/>
          <p:cNvSpPr>
            <a:spLocks noGrp="1"/>
          </p:cNvSpPr>
          <p:nvPr>
            <p:ph type="ftr" sz="quarter" idx="11"/>
          </p:nvPr>
        </p:nvSpPr>
        <p:spPr/>
        <p:txBody>
          <a:bodyPr/>
          <a:p>
            <a:pPr algn="l"/>
            <a:endParaRPr lang="en-US" noProof="0" dirty="0"/>
          </a:p>
        </p:txBody>
      </p:sp>
      <p:sp>
        <p:nvSpPr>
          <p:cNvPr id="7" name="Slide Number Placeholder 6"/>
          <p:cNvSpPr>
            <a:spLocks noGrp="1"/>
          </p:cNvSpPr>
          <p:nvPr>
            <p:ph type="sldNum" sz="quarter" idx="12"/>
          </p:nvPr>
        </p:nvSpPr>
        <p:spPr/>
        <p:txBody>
          <a:bodyPr/>
          <a:p>
            <a:fld id="{3A98EE3D-8CD1-4C3F-BD1C-C98C9596463C}" type="slidenum">
              <a:rPr lang="en-US" noProof="0" smtClean="0"/>
            </a:fld>
            <a:endParaRPr lang="en-US" noProof="0" dirty="0"/>
          </a:p>
        </p:txBody>
      </p:sp>
      <p:sp>
        <p:nvSpPr>
          <p:cNvPr id="8" name="Rectangle"/>
          <p:cNvSpPr/>
          <p:nvPr userDrawn="1"/>
        </p:nvSpPr>
        <p:spPr>
          <a:xfrm>
            <a:off x="10993582" y="0"/>
            <a:ext cx="1198418" cy="6858000"/>
          </a:xfrm>
          <a:prstGeom prst="rect">
            <a:avLst/>
          </a:prstGeom>
          <a:solidFill>
            <a:schemeClr val="accent4"/>
          </a:solidFill>
          <a:ln w="12700">
            <a:miter lim="400000"/>
          </a:ln>
        </p:spPr>
        <p:txBody>
          <a:bodyPr lIns="0" tIns="0" rIns="0" bIns="0" anchor="ctr"/>
          <a:p>
            <a:pPr>
              <a:defRPr sz="3200" b="0">
                <a:solidFill>
                  <a:srgbClr val="FFFFFF"/>
                </a:solidFill>
                <a:latin typeface="+mn-lt"/>
                <a:ea typeface="+mn-ea"/>
                <a:cs typeface="+mn-cs"/>
                <a:sym typeface="Helvetica Neue Medium"/>
              </a:defRPr>
            </a:pPr>
            <a:endParaRPr lang="en-US" sz="1600" noProof="0" dirty="0"/>
          </a:p>
        </p:txBody>
      </p:sp>
      <p:sp>
        <p:nvSpPr>
          <p:cNvPr id="9"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2D6E202-B606-4609-B914-27C9371A1F6D}" type="datetime1">
              <a:rPr lang="en-US" noProof="0" smtClean="0"/>
            </a:fld>
            <a:endParaRPr lang="en-US" noProof="0"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noProof="0"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noProof="0" smtClean="0"/>
            </a:fld>
            <a:endParaRPr lang="en-US" noProof="0" dirty="0"/>
          </a:p>
        </p:txBody>
      </p:sp>
      <p:sp>
        <p:nvSpPr>
          <p:cNvPr id="8" name="Rectangle"/>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p>
            <a:pPr>
              <a:defRPr sz="3200" b="0">
                <a:solidFill>
                  <a:srgbClr val="E8ECF2"/>
                </a:solidFill>
                <a:latin typeface="+mn-lt"/>
                <a:ea typeface="+mn-ea"/>
                <a:cs typeface="+mn-cs"/>
                <a:sym typeface="Helvetica Neue Medium"/>
              </a:defRPr>
            </a:pPr>
            <a:endParaRPr lang="en-US" sz="1600"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s://youtu.be/-w97TMa6i8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rive.google.com/drive/folders/1b4bUFvnzFVqEkWar2fyznYDvofdSrxAD?usp=driv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58860" y="388083"/>
            <a:ext cx="9159827" cy="3566160"/>
          </a:xfrm>
        </p:spPr>
        <p:txBody>
          <a:bodyPr>
            <a:normAutofit/>
          </a:bodyPr>
          <a:lstStyle/>
          <a:p>
            <a:pPr marL="12700" marR="5080" indent="956945" algn="ctr">
              <a:lnSpc>
                <a:spcPts val="6480"/>
              </a:lnSpc>
              <a:spcBef>
                <a:spcPts val="915"/>
              </a:spcBef>
            </a:pPr>
            <a:r>
              <a:rPr lang="en-US" sz="3200" b="1" spc="-5" dirty="0">
                <a:solidFill>
                  <a:schemeClr val="accent3">
                    <a:lumMod val="50000"/>
                  </a:schemeClr>
                </a:solidFill>
              </a:rPr>
              <a:t>DSCI </a:t>
            </a:r>
            <a:r>
              <a:rPr lang="en-US" sz="3200" b="1" dirty="0">
                <a:solidFill>
                  <a:schemeClr val="accent3">
                    <a:lumMod val="50000"/>
                  </a:schemeClr>
                </a:solidFill>
              </a:rPr>
              <a:t>– </a:t>
            </a:r>
            <a:r>
              <a:rPr lang="en-US" sz="3200" b="1" spc="-5" dirty="0">
                <a:solidFill>
                  <a:schemeClr val="accent3">
                    <a:lumMod val="50000"/>
                  </a:schemeClr>
                </a:solidFill>
              </a:rPr>
              <a:t>6011</a:t>
            </a:r>
            <a:br>
              <a:rPr lang="en-US" sz="6000" b="1" spc="-5" dirty="0">
                <a:solidFill>
                  <a:schemeClr val="accent3">
                    <a:lumMod val="50000"/>
                  </a:schemeClr>
                </a:solidFill>
              </a:rPr>
            </a:br>
            <a:r>
              <a:rPr lang="en-US" sz="6000" b="1" spc="-5" dirty="0">
                <a:solidFill>
                  <a:schemeClr val="accent3">
                    <a:lumMod val="50000"/>
                  </a:schemeClr>
                </a:solidFill>
              </a:rPr>
              <a:t> </a:t>
            </a:r>
            <a:r>
              <a:rPr lang="en-US" sz="6000" b="1" dirty="0">
                <a:solidFill>
                  <a:schemeClr val="accent3">
                    <a:lumMod val="50000"/>
                  </a:schemeClr>
                </a:solidFill>
              </a:rPr>
              <a:t> </a:t>
            </a:r>
            <a:br>
              <a:rPr lang="en-US" sz="6000" b="1" dirty="0">
                <a:solidFill>
                  <a:schemeClr val="accent3">
                    <a:lumMod val="50000"/>
                  </a:schemeClr>
                </a:solidFill>
              </a:rPr>
            </a:br>
            <a:r>
              <a:rPr lang="en-US" sz="6000" b="1" dirty="0">
                <a:solidFill>
                  <a:schemeClr val="accent3">
                    <a:lumMod val="50000"/>
                  </a:schemeClr>
                </a:solidFill>
              </a:rPr>
              <a:t>      </a:t>
            </a:r>
            <a:r>
              <a:rPr lang="en-IN" altLang="en-US" sz="6000" b="1" dirty="0">
                <a:solidFill>
                  <a:schemeClr val="accent3">
                    <a:lumMod val="50000"/>
                  </a:schemeClr>
                </a:solidFill>
              </a:rPr>
              <a:t>  </a:t>
            </a:r>
            <a:r>
              <a:rPr lang="en-US" sz="4800" b="1" spc="-5" dirty="0">
                <a:solidFill>
                  <a:schemeClr val="accent3">
                    <a:lumMod val="50000"/>
                  </a:schemeClr>
                </a:solidFill>
              </a:rPr>
              <a:t>DEEP</a:t>
            </a:r>
            <a:r>
              <a:rPr lang="en-US" sz="4800" b="1" spc="-105" dirty="0">
                <a:solidFill>
                  <a:schemeClr val="accent3">
                    <a:lumMod val="50000"/>
                  </a:schemeClr>
                </a:solidFill>
              </a:rPr>
              <a:t> </a:t>
            </a:r>
            <a:r>
              <a:rPr lang="en-US" sz="4800" b="1" spc="-5" dirty="0">
                <a:solidFill>
                  <a:schemeClr val="accent3">
                    <a:lumMod val="50000"/>
                  </a:schemeClr>
                </a:solidFill>
              </a:rPr>
              <a:t>LEARNING</a:t>
            </a:r>
            <a:endParaRPr lang="en-US" sz="4800" b="1" spc="-5" dirty="0">
              <a:solidFill>
                <a:schemeClr val="accent3">
                  <a:lumMod val="50000"/>
                </a:schemeClr>
              </a:solidFill>
            </a:endParaRPr>
          </a:p>
        </p:txBody>
      </p:sp>
      <p:sp>
        <p:nvSpPr>
          <p:cNvPr id="5" name="Subtitle 4"/>
          <p:cNvSpPr>
            <a:spLocks noGrp="1"/>
          </p:cNvSpPr>
          <p:nvPr>
            <p:ph type="subTitle" idx="1"/>
          </p:nvPr>
        </p:nvSpPr>
        <p:spPr>
          <a:xfrm>
            <a:off x="3016250" y="4035425"/>
            <a:ext cx="5076825" cy="2016125"/>
          </a:xfrm>
        </p:spPr>
        <p:txBody>
          <a:bodyPr>
            <a:normAutofit fontScale="80000"/>
          </a:bodyPr>
          <a:lstStyle/>
          <a:p>
            <a:pPr marL="12700" marR="5080" indent="1194435" algn="ctr">
              <a:lnSpc>
                <a:spcPct val="115000"/>
              </a:lnSpc>
              <a:spcBef>
                <a:spcPts val="100"/>
              </a:spcBef>
            </a:pPr>
            <a:r>
              <a:rPr lang="en-US" spc="-5" dirty="0">
                <a:latin typeface="Calibri" panose="020F0502020204030204"/>
                <a:cs typeface="Calibri" panose="020F0502020204030204"/>
              </a:rPr>
              <a:t>BY</a:t>
            </a:r>
            <a:endParaRPr lang="en-US" spc="-5" dirty="0">
              <a:latin typeface="Calibri" panose="020F0502020204030204"/>
              <a:cs typeface="Calibri" panose="020F0502020204030204"/>
            </a:endParaRPr>
          </a:p>
          <a:p>
            <a:pPr marL="12700" marR="5080" indent="1194435" algn="ctr">
              <a:lnSpc>
                <a:spcPct val="115000"/>
              </a:lnSpc>
              <a:spcBef>
                <a:spcPts val="100"/>
              </a:spcBef>
            </a:pPr>
            <a:r>
              <a:rPr lang="en-US" spc="-5" dirty="0">
                <a:latin typeface="Calibri" panose="020F0502020204030204"/>
                <a:cs typeface="Calibri" panose="020F0502020204030204"/>
              </a:rPr>
              <a:t>SREENIVAS KASULANATI</a:t>
            </a:r>
            <a:endParaRPr lang="en-US" spc="-5" dirty="0">
              <a:latin typeface="Calibri" panose="020F0502020204030204"/>
              <a:cs typeface="Calibri" panose="020F0502020204030204"/>
            </a:endParaRPr>
          </a:p>
          <a:p>
            <a:pPr marL="12700" marR="5080" indent="1194435" algn="ctr">
              <a:lnSpc>
                <a:spcPct val="115000"/>
              </a:lnSpc>
              <a:spcBef>
                <a:spcPts val="100"/>
              </a:spcBef>
            </a:pPr>
            <a:r>
              <a:rPr lang="en-US" spc="-5" dirty="0">
                <a:latin typeface="Calibri" panose="020F0502020204030204"/>
                <a:cs typeface="Calibri" panose="020F0502020204030204"/>
              </a:rPr>
              <a:t>ADIL SHAIK </a:t>
            </a:r>
            <a:endParaRPr lang="en-US" spc="-5" dirty="0">
              <a:latin typeface="Calibri" panose="020F0502020204030204"/>
              <a:cs typeface="Calibri" panose="020F0502020204030204"/>
            </a:endParaRPr>
          </a:p>
          <a:p>
            <a:pPr marL="12700" marR="5080" indent="1194435" algn="ctr">
              <a:lnSpc>
                <a:spcPct val="115000"/>
              </a:lnSpc>
              <a:spcBef>
                <a:spcPts val="100"/>
              </a:spcBef>
            </a:pPr>
            <a:r>
              <a:rPr lang="en-US" dirty="0">
                <a:latin typeface="Calibri" panose="020F0502020204030204"/>
                <a:cs typeface="Calibri" panose="020F0502020204030204"/>
              </a:rPr>
              <a:t>SNEHA VANGALA</a:t>
            </a:r>
            <a:endParaRPr lang="en-US" dirty="0">
              <a:latin typeface="Calibri" panose="020F0502020204030204"/>
              <a:cs typeface="Calibri" panose="020F0502020204030204"/>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759377" y="2841416"/>
            <a:ext cx="10058400" cy="587584"/>
          </a:xfrm>
        </p:spPr>
        <p:txBody>
          <a:bodyPr>
            <a:normAutofit fontScale="90000"/>
          </a:bodyPr>
          <a:lstStyle/>
          <a:p>
            <a:pPr algn="ctr"/>
            <a:r>
              <a:rPr lang="en-IN" altLang="en-US" b="1" dirty="0">
                <a:solidFill>
                  <a:schemeClr val="accent3">
                    <a:lumMod val="50000"/>
                  </a:schemeClr>
                </a:solidFill>
                <a:latin typeface="Cambria" panose="02040503050406030204" charset="0"/>
                <a:cs typeface="Cambria" panose="02040503050406030204" charset="0"/>
              </a:rPr>
              <a:t>VIDEO DEMO </a:t>
            </a:r>
            <a:endParaRPr lang="en-IN" altLang="en-US" b="1" dirty="0">
              <a:solidFill>
                <a:schemeClr val="accent3">
                  <a:lumMod val="50000"/>
                </a:schemeClr>
              </a:solidFill>
              <a:latin typeface="Cambria" panose="02040503050406030204" charset="0"/>
              <a:cs typeface="Cambria" panose="02040503050406030204" charset="0"/>
            </a:endParaRPr>
          </a:p>
        </p:txBody>
      </p:sp>
      <p:sp>
        <p:nvSpPr>
          <p:cNvPr id="2" name="Text Box 1"/>
          <p:cNvSpPr txBox="1"/>
          <p:nvPr/>
        </p:nvSpPr>
        <p:spPr>
          <a:xfrm>
            <a:off x="4236720" y="3822065"/>
            <a:ext cx="6096000" cy="368300"/>
          </a:xfrm>
          <a:prstGeom prst="rect">
            <a:avLst/>
          </a:prstGeom>
          <a:noFill/>
        </p:spPr>
        <p:txBody>
          <a:bodyPr wrap="square" rtlCol="0" anchor="t">
            <a:spAutoFit/>
          </a:bodyPr>
          <a:p>
            <a:r>
              <a:rPr lang="en-US">
                <a:hlinkClick r:id="rId1" tooltip="" action="ppaction://hlinkfile"/>
              </a:rPr>
              <a:t>https://youtu.be/-w97TMa6i8w</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47" y="2885971"/>
            <a:ext cx="3260515" cy="587584"/>
          </a:xfrm>
        </p:spPr>
        <p:txBody>
          <a:bodyPr>
            <a:normAutofit fontScale="90000"/>
          </a:bodyPr>
          <a:lstStyle/>
          <a:p>
            <a:pPr algn="ctr">
              <a:buClrTx/>
              <a:buSzTx/>
              <a:buFontTx/>
            </a:pPr>
            <a:r>
              <a:rPr lang="en-IN" altLang="en-US" b="1" dirty="0">
                <a:solidFill>
                  <a:schemeClr val="accent3">
                    <a:lumMod val="50000"/>
                  </a:schemeClr>
                </a:solidFill>
                <a:latin typeface="Cambria" panose="02040503050406030204" charset="0"/>
                <a:cs typeface="Cambria" panose="02040503050406030204" charset="0"/>
              </a:rPr>
              <a:t>REFERENCES</a:t>
            </a:r>
            <a:endParaRPr lang="en-IN" altLang="en-US" b="1" dirty="0">
              <a:solidFill>
                <a:schemeClr val="accent3">
                  <a:lumMod val="50000"/>
                </a:schemeClr>
              </a:solidFill>
              <a:latin typeface="Cambria" panose="02040503050406030204" charset="0"/>
              <a:cs typeface="Cambria" panose="02040503050406030204" charset="0"/>
            </a:endParaRPr>
          </a:p>
        </p:txBody>
      </p:sp>
      <p:sp>
        <p:nvSpPr>
          <p:cNvPr id="3" name="Content Placeholder 2"/>
          <p:cNvSpPr>
            <a:spLocks noGrp="1"/>
          </p:cNvSpPr>
          <p:nvPr>
            <p:ph sz="half" idx="2"/>
          </p:nvPr>
        </p:nvSpPr>
        <p:spPr>
          <a:xfrm>
            <a:off x="5443870" y="2214889"/>
            <a:ext cx="5711810" cy="2651165"/>
          </a:xfrm>
        </p:spPr>
        <p:txBody>
          <a:bodyPr>
            <a:normAutofit/>
          </a:bodyPr>
          <a:lstStyle/>
          <a:p>
            <a:pPr marL="457200" indent="-457200">
              <a:lnSpc>
                <a:spcPts val="2735"/>
              </a:lnSpc>
              <a:spcBef>
                <a:spcPts val="100"/>
              </a:spcBef>
              <a:buAutoNum type="arabicPeriod"/>
            </a:pPr>
            <a:r>
              <a:rPr lang="en-US" sz="2400">
                <a:latin typeface="Calibri" panose="020F0502020204030204"/>
                <a:cs typeface="Calibri" panose="020F0502020204030204"/>
              </a:rPr>
              <a:t>https://www.researchgate.net/publication/372198002_Face_Detection_and_Recognition_using_Siamese_Neural_Network</a:t>
            </a:r>
            <a:endParaRPr lang="en-US" sz="2400">
              <a:latin typeface="Calibri" panose="020F0502020204030204"/>
              <a:cs typeface="Calibri" panose="020F0502020204030204"/>
            </a:endParaRPr>
          </a:p>
          <a:p>
            <a:pPr marL="457200" marR="5080" indent="-457200">
              <a:lnSpc>
                <a:spcPts val="2590"/>
              </a:lnSpc>
              <a:spcBef>
                <a:spcPts val="945"/>
              </a:spcBef>
              <a:buAutoNum type="arabicPeriod"/>
            </a:pPr>
            <a:r>
              <a:rPr lang="en-US" sz="2400">
                <a:latin typeface="Calibri" panose="020F0502020204030204"/>
                <a:cs typeface="Calibri" panose="020F0502020204030204"/>
              </a:rPr>
              <a:t>https://ieeexplore.ieee.org/abstract/document/8302003</a:t>
            </a:r>
            <a:endParaRPr lang="en-US" sz="2400">
              <a:latin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7675" y="2564765"/>
            <a:ext cx="3932555" cy="977265"/>
          </a:xfrm>
        </p:spPr>
        <p:txBody>
          <a:bodyPr>
            <a:normAutofit/>
          </a:bodyPr>
          <a:lstStyle/>
          <a:p>
            <a:r>
              <a:rPr lang="en-IN" altLang="en-US" sz="3600" b="1" dirty="0">
                <a:solidFill>
                  <a:schemeClr val="accent3">
                    <a:lumMod val="50000"/>
                  </a:schemeClr>
                </a:solidFill>
                <a:latin typeface="Cambria" panose="02040503050406030204" charset="0"/>
                <a:cs typeface="Cambria" panose="02040503050406030204" charset="0"/>
              </a:rPr>
              <a:t>THANK YOU</a:t>
            </a:r>
            <a:endParaRPr lang="en-IN" altLang="en-US" sz="3600" b="1" dirty="0">
              <a:solidFill>
                <a:schemeClr val="accent3">
                  <a:lumMod val="50000"/>
                </a:schemeClr>
              </a:solidFill>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9300" y="2137410"/>
            <a:ext cx="7032625" cy="2582545"/>
          </a:xfrm>
        </p:spPr>
        <p:txBody>
          <a:bodyPr/>
          <a:lstStyle/>
          <a:p>
            <a:pPr algn="just">
              <a:tabLst>
                <a:tab pos="3308350" algn="l"/>
              </a:tabLst>
            </a:pPr>
            <a:r>
              <a:rPr lang="en-IN" sz="2400" dirty="0">
                <a:solidFill>
                  <a:schemeClr val="tx1"/>
                </a:solidFill>
                <a:latin typeface="Bahnschrift" panose="020B0502040204020203" charset="0"/>
                <a:cs typeface="Bahnschrift" panose="020B0502040204020203" charset="0"/>
              </a:rPr>
              <a:t>FACE DETECTION AND RECOGNITION USING</a:t>
            </a:r>
            <a:br>
              <a:rPr lang="en-IN" sz="2400" dirty="0">
                <a:solidFill>
                  <a:schemeClr val="tx1"/>
                </a:solidFill>
                <a:latin typeface="Bahnschrift" panose="020B0502040204020203" charset="0"/>
                <a:cs typeface="Bahnschrift" panose="020B0502040204020203" charset="0"/>
              </a:rPr>
            </a:br>
            <a:r>
              <a:rPr lang="en-IN" sz="2400" dirty="0">
                <a:solidFill>
                  <a:schemeClr val="tx1"/>
                </a:solidFill>
                <a:latin typeface="Bahnschrift" panose="020B0502040204020203" charset="0"/>
                <a:cs typeface="Bahnschrift" panose="020B0502040204020203" charset="0"/>
              </a:rPr>
              <a:t>SIAMESE NETWORK WITH RESNET-50,      RESNET-18 AND VGG16     </a:t>
            </a:r>
            <a:endParaRPr lang="en-IN" sz="2400" b="1" dirty="0">
              <a:solidFill>
                <a:schemeClr val="tx1"/>
              </a:solidFill>
              <a:latin typeface="Bahnschrift" panose="020B0502040204020203" charset="0"/>
              <a:cs typeface="Bahnschrift" panose="020B0502040204020203" charset="0"/>
            </a:endParaRPr>
          </a:p>
        </p:txBody>
      </p:sp>
      <p:pic>
        <p:nvPicPr>
          <p:cNvPr id="1028" name="Picture 4"/>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7781925" y="2010410"/>
            <a:ext cx="3752215" cy="311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p:cNvSpPr>
            <a:spLocks noGrp="1"/>
          </p:cNvSpPr>
          <p:nvPr>
            <p:ph type="title"/>
          </p:nvPr>
        </p:nvSpPr>
        <p:spPr>
          <a:xfrm>
            <a:off x="609600" y="591820"/>
            <a:ext cx="10972800" cy="582613"/>
          </a:xfrm>
        </p:spPr>
        <p:txBody>
          <a:bodyPr>
            <a:normAutofit/>
          </a:bodyPr>
          <a:lstStyle/>
          <a:p>
            <a:r>
              <a:rPr lang="en-IN" altLang="en-US" sz="3000" b="1" dirty="0">
                <a:solidFill>
                  <a:schemeClr val="accent3">
                    <a:lumMod val="50000"/>
                  </a:schemeClr>
                </a:solidFill>
                <a:latin typeface="Cambria" panose="02040503050406030204" charset="0"/>
                <a:cs typeface="Cambria" panose="02040503050406030204" charset="0"/>
              </a:rPr>
              <a:t>OUTLINE</a:t>
            </a:r>
            <a:endParaRPr lang="en-IN" altLang="en-US" sz="3000" b="1" dirty="0">
              <a:solidFill>
                <a:schemeClr val="accent3">
                  <a:lumMod val="50000"/>
                </a:schemeClr>
              </a:solidFill>
              <a:latin typeface="Cambria" panose="02040503050406030204" charset="0"/>
              <a:cs typeface="Cambria" panose="02040503050406030204" charset="0"/>
            </a:endParaRPr>
          </a:p>
        </p:txBody>
      </p:sp>
      <p:sp>
        <p:nvSpPr>
          <p:cNvPr id="17" name="Content Placeholder 16"/>
          <p:cNvSpPr>
            <a:spLocks noGrp="1"/>
          </p:cNvSpPr>
          <p:nvPr>
            <p:ph sz="half" idx="2"/>
          </p:nvPr>
        </p:nvSpPr>
        <p:spPr>
          <a:xfrm>
            <a:off x="609600" y="1347470"/>
            <a:ext cx="10972800" cy="4953000"/>
          </a:xfrm>
        </p:spPr>
        <p:txBody>
          <a:bodyPr/>
          <a:lstStyle/>
          <a:p>
            <a:r>
              <a:rPr lang="en-US" sz="2000" dirty="0">
                <a:solidFill>
                  <a:schemeClr val="accent4">
                    <a:lumMod val="50000"/>
                  </a:schemeClr>
                </a:solidFill>
              </a:rPr>
              <a:t>Statement of project objectives</a:t>
            </a:r>
            <a:endParaRPr lang="en-US" sz="2000" dirty="0">
              <a:solidFill>
                <a:schemeClr val="accent4">
                  <a:lumMod val="50000"/>
                </a:schemeClr>
              </a:solidFill>
            </a:endParaRPr>
          </a:p>
          <a:p>
            <a:r>
              <a:rPr lang="en-US" sz="2000" dirty="0">
                <a:solidFill>
                  <a:schemeClr val="accent4">
                    <a:lumMod val="50000"/>
                  </a:schemeClr>
                </a:solidFill>
              </a:rPr>
              <a:t>Statement of value</a:t>
            </a:r>
            <a:endParaRPr lang="en-US" sz="2000" dirty="0">
              <a:solidFill>
                <a:schemeClr val="accent4">
                  <a:lumMod val="50000"/>
                </a:schemeClr>
              </a:solidFill>
            </a:endParaRPr>
          </a:p>
          <a:p>
            <a:r>
              <a:rPr lang="en-US" sz="2000" dirty="0">
                <a:solidFill>
                  <a:schemeClr val="accent4">
                    <a:lumMod val="50000"/>
                  </a:schemeClr>
                </a:solidFill>
              </a:rPr>
              <a:t>Approach</a:t>
            </a:r>
            <a:endParaRPr lang="en-US" sz="2000" dirty="0">
              <a:solidFill>
                <a:schemeClr val="accent4">
                  <a:lumMod val="50000"/>
                </a:schemeClr>
              </a:solidFill>
            </a:endParaRPr>
          </a:p>
          <a:p>
            <a:r>
              <a:rPr lang="en-US" sz="2000" dirty="0">
                <a:solidFill>
                  <a:schemeClr val="accent4">
                    <a:lumMod val="50000"/>
                  </a:schemeClr>
                </a:solidFill>
              </a:rPr>
              <a:t>Architectures reviews </a:t>
            </a:r>
            <a:endParaRPr lang="en-US" sz="2000" dirty="0">
              <a:solidFill>
                <a:schemeClr val="accent4">
                  <a:lumMod val="50000"/>
                </a:schemeClr>
              </a:solidFill>
            </a:endParaRPr>
          </a:p>
          <a:p>
            <a:r>
              <a:rPr lang="en-US" sz="2000" dirty="0">
                <a:solidFill>
                  <a:schemeClr val="accent4">
                    <a:lumMod val="50000"/>
                  </a:schemeClr>
                </a:solidFill>
              </a:rPr>
              <a:t>Evaluation </a:t>
            </a:r>
            <a:r>
              <a:rPr lang="en-IN" altLang="en-US" sz="2000" dirty="0">
                <a:solidFill>
                  <a:schemeClr val="accent4">
                    <a:lumMod val="50000"/>
                  </a:schemeClr>
                </a:solidFill>
              </a:rPr>
              <a:t>Results</a:t>
            </a:r>
            <a:endParaRPr lang="en-US" sz="2000" dirty="0">
              <a:solidFill>
                <a:schemeClr val="accent4">
                  <a:lumMod val="50000"/>
                </a:schemeClr>
              </a:solidFill>
            </a:endParaRPr>
          </a:p>
          <a:p>
            <a:r>
              <a:rPr lang="en-US" sz="2000" dirty="0">
                <a:solidFill>
                  <a:schemeClr val="accent4">
                    <a:lumMod val="50000"/>
                  </a:schemeClr>
                </a:solidFill>
              </a:rPr>
              <a:t>References</a:t>
            </a:r>
            <a:endParaRPr lang="en-US" sz="2000" dirty="0">
              <a:solidFill>
                <a:schemeClr val="accent4">
                  <a:lumMod val="50000"/>
                </a:schemeClr>
              </a:solidFill>
            </a:endParaRPr>
          </a:p>
          <a:p>
            <a:r>
              <a:rPr lang="en-US" sz="2000" dirty="0">
                <a:solidFill>
                  <a:schemeClr val="accent4">
                    <a:lumMod val="50000"/>
                  </a:schemeClr>
                </a:solidFill>
              </a:rPr>
              <a:t>Next steps</a:t>
            </a:r>
            <a:endParaRPr lang="en-US" sz="2000" dirty="0">
              <a:solidFill>
                <a:schemeClr val="accent4">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16280" y="2606675"/>
            <a:ext cx="4549140" cy="1292860"/>
          </a:xfrm>
        </p:spPr>
        <p:txBody>
          <a:bodyPr/>
          <a:lstStyle/>
          <a:p>
            <a:pPr algn="ctr">
              <a:buClrTx/>
              <a:buSzTx/>
              <a:buFontTx/>
            </a:pPr>
            <a:r>
              <a:rPr lang="en-IN" altLang="en-US" sz="3000" b="1" dirty="0">
                <a:solidFill>
                  <a:schemeClr val="accent3">
                    <a:lumMod val="50000"/>
                  </a:schemeClr>
                </a:solidFill>
                <a:latin typeface="Cambria" panose="02040503050406030204" charset="0"/>
                <a:cs typeface="Cambria" panose="02040503050406030204" charset="0"/>
              </a:rPr>
              <a:t>STATEMENT OF PROJECT OBJECTIVES</a:t>
            </a:r>
            <a:endParaRPr lang="en-IN" altLang="en-US" sz="3000" b="1" dirty="0">
              <a:solidFill>
                <a:schemeClr val="accent3">
                  <a:lumMod val="50000"/>
                </a:schemeClr>
              </a:solidFill>
              <a:latin typeface="Cambria" panose="02040503050406030204" charset="0"/>
              <a:cs typeface="Cambria" panose="02040503050406030204" charset="0"/>
            </a:endParaRPr>
          </a:p>
        </p:txBody>
      </p:sp>
      <p:sp>
        <p:nvSpPr>
          <p:cNvPr id="12" name="Content Placeholder 11"/>
          <p:cNvSpPr>
            <a:spLocks noGrp="1"/>
          </p:cNvSpPr>
          <p:nvPr>
            <p:ph sz="half" idx="2"/>
          </p:nvPr>
        </p:nvSpPr>
        <p:spPr>
          <a:xfrm>
            <a:off x="5504180" y="1586230"/>
            <a:ext cx="5591175" cy="3988435"/>
          </a:xfrm>
        </p:spPr>
        <p:txBody>
          <a:bodyPr>
            <a:normAutofit/>
          </a:bodyPr>
          <a:lstStyle/>
          <a:p>
            <a:pPr marL="0" marR="5080" indent="0" algn="just">
              <a:lnSpc>
                <a:spcPct val="150000"/>
              </a:lnSpc>
              <a:spcBef>
                <a:spcPts val="385"/>
              </a:spcBef>
              <a:buNone/>
            </a:pPr>
            <a:r>
              <a:rPr lang="en-US" sz="1400" dirty="0">
                <a:latin typeface="Calibri" panose="020F0502020204030204"/>
                <a:cs typeface="Calibri" panose="020F0502020204030204"/>
              </a:rPr>
              <a:t>The main objective of this project is to implement face detection and recognition using Siamese network and VGG16 architecture, respectively, employing deep learning techniques to enhance robustness and accuracy. We aim to train the Siamese network on a diverse dataset capturing various facial characteristics. Our architecture includes ResNet-18 and RESNET-50 as the base models for feature extraction, leveraging their distinctive residual blocks and Global Average Pooling layers. The Siamese network will focus on learning facial similarity through shared embeddings and a distance metric, enabling accurate detection of dissimilarity or similarity between faces. Additionally, we will incorporate VGG16 for face recognition, utilizing its powerful convolutional layers and fully connected head to classify faces into different categories based on their features.</a:t>
            </a:r>
            <a:endParaRPr lang="en-US" sz="1400"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107831" y="2687087"/>
            <a:ext cx="4157296" cy="1292750"/>
          </a:xfrm>
        </p:spPr>
        <p:txBody>
          <a:bodyPr>
            <a:normAutofit/>
          </a:bodyPr>
          <a:lstStyle/>
          <a:p>
            <a:pPr algn="ctr">
              <a:buClrTx/>
              <a:buSzTx/>
              <a:buFontTx/>
            </a:pPr>
            <a:r>
              <a:rPr lang="en-IN" altLang="en-US" sz="3000" b="1" dirty="0">
                <a:solidFill>
                  <a:schemeClr val="accent3">
                    <a:lumMod val="50000"/>
                  </a:schemeClr>
                </a:solidFill>
                <a:latin typeface="Cambria" panose="02040503050406030204" charset="0"/>
                <a:cs typeface="Cambria" panose="02040503050406030204" charset="0"/>
              </a:rPr>
              <a:t>STATEMENT OF VALUE</a:t>
            </a:r>
            <a:endParaRPr lang="en-IN" altLang="en-US" sz="3000" b="1" dirty="0">
              <a:solidFill>
                <a:schemeClr val="accent3">
                  <a:lumMod val="50000"/>
                </a:schemeClr>
              </a:solidFill>
              <a:latin typeface="Cambria" panose="02040503050406030204" charset="0"/>
              <a:cs typeface="Cambria" panose="02040503050406030204" charset="0"/>
            </a:endParaRPr>
          </a:p>
        </p:txBody>
      </p:sp>
      <p:sp>
        <p:nvSpPr>
          <p:cNvPr id="12" name="Content Placeholder 11"/>
          <p:cNvSpPr>
            <a:spLocks noGrp="1"/>
          </p:cNvSpPr>
          <p:nvPr>
            <p:ph sz="half" idx="2"/>
          </p:nvPr>
        </p:nvSpPr>
        <p:spPr>
          <a:xfrm>
            <a:off x="5504180" y="1795780"/>
            <a:ext cx="5686425" cy="3547745"/>
          </a:xfrm>
        </p:spPr>
        <p:txBody>
          <a:bodyPr>
            <a:noAutofit/>
          </a:bodyPr>
          <a:lstStyle/>
          <a:p>
            <a:pPr marL="0" marR="5080" indent="0" algn="just">
              <a:lnSpc>
                <a:spcPct val="150000"/>
              </a:lnSpc>
              <a:spcBef>
                <a:spcPts val="385"/>
              </a:spcBef>
              <a:buNone/>
            </a:pPr>
            <a:r>
              <a:rPr lang="en-US" sz="1400" spc="-5" dirty="0">
                <a:latin typeface="Calibri" panose="020F0502020204030204"/>
                <a:cs typeface="Calibri" panose="020F0502020204030204"/>
              </a:rPr>
              <a:t>The implementation of Siamese Neural Networks for face detection represents a transformative approach, offering unparalleled robustness and accuracy in discerning facial dissimilarities. By harnessing the power of shared embeddings and one-shot learning capabilities, Siamese networks excel in scenarios with limited labeled data, effectively overcoming challenges such as variations in lighting, pose, and expressions. This innovative method not only enhances identity verification and surveillance but also facilitates seamless human-computer interaction, revolutionizing the way we interact with technology and ensuring greater security and efficiency in various applications.</a:t>
            </a:r>
            <a:endParaRPr lang="en-US" sz="1400" spc="-5" dirty="0">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p:cNvGraphicFramePr>
            <a:graphicFrameLocks noGrp="1"/>
          </p:cNvGraphicFramePr>
          <p:nvPr>
            <p:ph idx="1"/>
          </p:nvPr>
        </p:nvGraphicFramePr>
        <p:xfrm>
          <a:off x="685800" y="1931670"/>
          <a:ext cx="10869930" cy="25444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
          <p:cNvSpPr>
            <a:spLocks noGrp="1"/>
          </p:cNvSpPr>
          <p:nvPr>
            <p:ph type="title"/>
          </p:nvPr>
        </p:nvSpPr>
        <p:spPr>
          <a:xfrm>
            <a:off x="916940" y="1120140"/>
            <a:ext cx="10972800" cy="582613"/>
          </a:xfrm>
        </p:spPr>
        <p:txBody>
          <a:bodyPr>
            <a:normAutofit fontScale="90000"/>
          </a:bodyPr>
          <a:lstStyle/>
          <a:p>
            <a:r>
              <a:rPr lang="en-US" b="1" dirty="0">
                <a:solidFill>
                  <a:schemeClr val="accent3">
                    <a:lumMod val="50000"/>
                  </a:schemeClr>
                </a:solidFill>
              </a:rPr>
              <a:t>A</a:t>
            </a:r>
            <a:r>
              <a:rPr lang="en-IN" altLang="en-US" b="1" dirty="0">
                <a:solidFill>
                  <a:schemeClr val="accent3">
                    <a:lumMod val="50000"/>
                  </a:schemeClr>
                </a:solidFill>
              </a:rPr>
              <a:t>PPROACH</a:t>
            </a:r>
            <a:endParaRPr lang="en-IN" altLang="en-US" b="1" dirty="0">
              <a:solidFill>
                <a:schemeClr val="accent3">
                  <a:lumMod val="50000"/>
                </a:schemeClr>
              </a:solidFill>
            </a:endParaRPr>
          </a:p>
        </p:txBody>
      </p:sp>
      <p:sp>
        <p:nvSpPr>
          <p:cNvPr id="5" name="Text Box 4"/>
          <p:cNvSpPr txBox="1"/>
          <p:nvPr/>
        </p:nvSpPr>
        <p:spPr>
          <a:xfrm>
            <a:off x="1231265" y="3556000"/>
            <a:ext cx="9435465" cy="2584450"/>
          </a:xfrm>
          <a:prstGeom prst="rect">
            <a:avLst/>
          </a:prstGeom>
          <a:noFill/>
        </p:spPr>
        <p:txBody>
          <a:bodyPr wrap="square" rtlCol="0">
            <a:spAutoFit/>
          </a:bodyPr>
          <a:p>
            <a:pPr marL="285750" indent="-285750">
              <a:buFont typeface="Wingdings" panose="05000000000000000000" charset="0"/>
              <a:buChar char="Ø"/>
            </a:pPr>
            <a:r>
              <a:rPr lang="en-IN" b="1" dirty="0">
                <a:latin typeface="Cambria" panose="02040503050406030204" charset="0"/>
                <a:cs typeface="Cambria" panose="02040503050406030204" charset="0"/>
                <a:sym typeface="+mn-ea"/>
              </a:rPr>
              <a:t>Data Collection and Preparation : </a:t>
            </a:r>
            <a:r>
              <a:rPr lang="en-IN" dirty="0">
                <a:latin typeface="Cambria" panose="02040503050406030204" charset="0"/>
                <a:cs typeface="Cambria" panose="02040503050406030204" charset="0"/>
                <a:sym typeface="+mn-ea"/>
              </a:rPr>
              <a:t>Collected Images of Friends and Colleagues</a:t>
            </a:r>
            <a:endParaRPr lang="en-IN" b="1" i="0" dirty="0">
              <a:effectLst/>
              <a:latin typeface="Cambria" panose="02040503050406030204" charset="0"/>
              <a:cs typeface="Cambria" panose="02040503050406030204" charset="0"/>
            </a:endParaRPr>
          </a:p>
          <a:p>
            <a:pPr marL="285750" indent="-285750">
              <a:buFont typeface="Wingdings" panose="05000000000000000000" charset="0"/>
              <a:buChar char="Ø"/>
            </a:pPr>
            <a:r>
              <a:rPr lang="en-IN" b="1" dirty="0">
                <a:latin typeface="Cambria" panose="02040503050406030204" charset="0"/>
                <a:cs typeface="Cambria" panose="02040503050406030204" charset="0"/>
                <a:sym typeface="+mn-ea"/>
              </a:rPr>
              <a:t>Architecture Design : </a:t>
            </a:r>
            <a:r>
              <a:rPr lang="en-IN" dirty="0">
                <a:latin typeface="Cambria" panose="02040503050406030204" charset="0"/>
                <a:cs typeface="Cambria" panose="02040503050406030204" charset="0"/>
                <a:sym typeface="+mn-ea"/>
              </a:rPr>
              <a:t>Tailoring Siamese networks with ResNet-18 and VGG16 for efficient face detection and recognition.</a:t>
            </a:r>
            <a:endParaRPr lang="en-IN" dirty="0">
              <a:latin typeface="Cambria" panose="02040503050406030204" charset="0"/>
              <a:cs typeface="Cambria" panose="02040503050406030204" charset="0"/>
              <a:sym typeface="+mn-ea"/>
            </a:endParaRPr>
          </a:p>
          <a:p>
            <a:pPr marL="285750" indent="-285750">
              <a:buFont typeface="Wingdings" panose="05000000000000000000" charset="0"/>
              <a:buChar char="Ø"/>
            </a:pPr>
            <a:r>
              <a:rPr lang="en-IN" b="1" dirty="0">
                <a:latin typeface="Cambria" panose="02040503050406030204" charset="0"/>
                <a:cs typeface="Cambria" panose="02040503050406030204" charset="0"/>
                <a:sym typeface="+mn-ea"/>
              </a:rPr>
              <a:t>Training : </a:t>
            </a:r>
            <a:r>
              <a:rPr lang="en-IN" dirty="0">
                <a:latin typeface="Cambria" panose="02040503050406030204" charset="0"/>
                <a:cs typeface="Cambria" panose="02040503050406030204" charset="0"/>
                <a:sym typeface="+mn-ea"/>
              </a:rPr>
              <a:t>Training the models on labeled data, optimizing parameters to enhance accuracy and generalization.</a:t>
            </a:r>
            <a:endParaRPr lang="en-IN" dirty="0">
              <a:latin typeface="Cambria" panose="02040503050406030204" charset="0"/>
              <a:cs typeface="Cambria" panose="02040503050406030204" charset="0"/>
              <a:sym typeface="+mn-ea"/>
            </a:endParaRPr>
          </a:p>
          <a:p>
            <a:pPr marL="285750" indent="-285750">
              <a:buFont typeface="Wingdings" panose="05000000000000000000" charset="0"/>
              <a:buChar char="Ø"/>
            </a:pPr>
            <a:r>
              <a:rPr lang="en-IN" b="1" dirty="0">
                <a:latin typeface="Cambria" panose="02040503050406030204" charset="0"/>
                <a:cs typeface="Cambria" panose="02040503050406030204" charset="0"/>
                <a:sym typeface="+mn-ea"/>
              </a:rPr>
              <a:t>Evaluation and Validation:  </a:t>
            </a:r>
            <a:r>
              <a:rPr lang="en-IN" dirty="0">
                <a:latin typeface="Cambria" panose="02040503050406030204" charset="0"/>
                <a:cs typeface="Cambria" panose="02040503050406030204" charset="0"/>
                <a:sym typeface="+mn-ea"/>
              </a:rPr>
              <a:t>Assessing model performance through rigorous testing and validation to ensure reliability.</a:t>
            </a:r>
            <a:endParaRPr lang="en-IN" dirty="0">
              <a:latin typeface="Cambria" panose="02040503050406030204" charset="0"/>
              <a:cs typeface="Cambria" panose="02040503050406030204" charset="0"/>
              <a:sym typeface="+mn-ea"/>
            </a:endParaRPr>
          </a:p>
          <a:p>
            <a:pPr marL="285750" indent="-285750">
              <a:buFont typeface="Wingdings" panose="05000000000000000000" charset="0"/>
              <a:buChar char="Ø"/>
            </a:pPr>
            <a:r>
              <a:rPr lang="en-IN" b="1" dirty="0">
                <a:latin typeface="Cambria" panose="02040503050406030204" charset="0"/>
                <a:cs typeface="Cambria" panose="02040503050406030204" charset="0"/>
                <a:sym typeface="+mn-ea"/>
              </a:rPr>
              <a:t>Deployment : </a:t>
            </a:r>
            <a:r>
              <a:rPr lang="en-IN" dirty="0">
                <a:latin typeface="Cambria" panose="02040503050406030204" charset="0"/>
                <a:cs typeface="Cambria" panose="02040503050406030204" charset="0"/>
                <a:sym typeface="+mn-ea"/>
              </a:rPr>
              <a:t>Deploying the trained models in Gradio for Hands-on testing.</a:t>
            </a:r>
            <a:endParaRPr lang="en-US" b="1" dirty="0">
              <a:effectLst/>
              <a:latin typeface="Cambria" panose="02040503050406030204" charset="0"/>
              <a:cs typeface="Cambria" panose="02040503050406030204"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28040" y="267335"/>
            <a:ext cx="9327515" cy="1292860"/>
          </a:xfrm>
        </p:spPr>
        <p:txBody>
          <a:bodyPr>
            <a:normAutofit/>
          </a:bodyPr>
          <a:lstStyle/>
          <a:p>
            <a:pPr algn="l">
              <a:buClrTx/>
              <a:buSzTx/>
              <a:buFontTx/>
            </a:pPr>
            <a:r>
              <a:rPr lang="en-IN" altLang="en-US" sz="3600" b="1" dirty="0">
                <a:solidFill>
                  <a:schemeClr val="accent3">
                    <a:lumMod val="50000"/>
                  </a:schemeClr>
                </a:solidFill>
                <a:latin typeface="Cambria" panose="02040503050406030204" charset="0"/>
                <a:cs typeface="Cambria" panose="02040503050406030204" charset="0"/>
              </a:rPr>
              <a:t>ARCHITECTURES USED (Face Detection)</a:t>
            </a:r>
            <a:endParaRPr lang="en-IN" altLang="en-US" sz="3600" b="1" dirty="0">
              <a:solidFill>
                <a:schemeClr val="accent3">
                  <a:lumMod val="50000"/>
                </a:schemeClr>
              </a:solidFill>
              <a:latin typeface="Cambria" panose="02040503050406030204" charset="0"/>
              <a:cs typeface="Cambria" panose="02040503050406030204" charset="0"/>
            </a:endParaRPr>
          </a:p>
        </p:txBody>
      </p:sp>
      <p:graphicFrame>
        <p:nvGraphicFramePr>
          <p:cNvPr id="2" name="Table 1"/>
          <p:cNvGraphicFramePr>
            <a:graphicFrameLocks noGrp="1"/>
          </p:cNvGraphicFramePr>
          <p:nvPr/>
        </p:nvGraphicFramePr>
        <p:xfrm>
          <a:off x="828040" y="1248410"/>
          <a:ext cx="10468610" cy="4753610"/>
        </p:xfrm>
        <a:graphic>
          <a:graphicData uri="http://schemas.openxmlformats.org/drawingml/2006/table">
            <a:tbl>
              <a:tblPr firstRow="1" bandRow="1">
                <a:tableStyleId>{00A15C55-8517-42AA-B614-E9B94910E393}</a:tableStyleId>
              </a:tblPr>
              <a:tblGrid>
                <a:gridCol w="2383155"/>
                <a:gridCol w="3843020"/>
                <a:gridCol w="4242435"/>
              </a:tblGrid>
              <a:tr h="417195">
                <a:tc>
                  <a:txBody>
                    <a:bodyPr/>
                    <a:lstStyle/>
                    <a:p>
                      <a:pPr algn="ctr"/>
                      <a:r>
                        <a:rPr lang="en-US" dirty="0">
                          <a:solidFill>
                            <a:schemeClr val="tx1">
                              <a:lumMod val="95000"/>
                              <a:lumOff val="5000"/>
                            </a:schemeClr>
                          </a:solidFill>
                        </a:rPr>
                        <a:t>PARAMETERS</a:t>
                      </a:r>
                      <a:endParaRPr lang="en-US" dirty="0">
                        <a:solidFill>
                          <a:schemeClr val="tx1">
                            <a:lumMod val="95000"/>
                            <a:lumOff val="5000"/>
                          </a:schemeClr>
                        </a:solidFill>
                      </a:endParaRPr>
                    </a:p>
                  </a:txBody>
                  <a:tcPr>
                    <a:solidFill>
                      <a:schemeClr val="bg2">
                        <a:lumMod val="40000"/>
                        <a:lumOff val="60000"/>
                      </a:schemeClr>
                    </a:solidFill>
                  </a:tcPr>
                </a:tc>
                <a:tc>
                  <a:txBody>
                    <a:bodyPr/>
                    <a:lstStyle/>
                    <a:p>
                      <a:pPr algn="ctr"/>
                      <a:r>
                        <a:rPr lang="en-US" dirty="0">
                          <a:solidFill>
                            <a:schemeClr val="tx1">
                              <a:lumMod val="95000"/>
                              <a:lumOff val="5000"/>
                            </a:schemeClr>
                          </a:solidFill>
                        </a:rPr>
                        <a:t>RESNET-18</a:t>
                      </a:r>
                      <a:endParaRPr lang="en-IN" dirty="0">
                        <a:solidFill>
                          <a:schemeClr val="tx1">
                            <a:lumMod val="95000"/>
                            <a:lumOff val="5000"/>
                          </a:schemeClr>
                        </a:solidFill>
                      </a:endParaRPr>
                    </a:p>
                  </a:txBody>
                  <a:tcPr>
                    <a:solidFill>
                      <a:schemeClr val="bg2">
                        <a:lumMod val="40000"/>
                        <a:lumOff val="60000"/>
                      </a:schemeClr>
                    </a:solidFill>
                  </a:tcPr>
                </a:tc>
                <a:tc>
                  <a:txBody>
                    <a:bodyPr/>
                    <a:lstStyle/>
                    <a:p>
                      <a:pPr algn="ctr"/>
                      <a:r>
                        <a:rPr lang="en-US" dirty="0">
                          <a:solidFill>
                            <a:schemeClr val="tx1">
                              <a:lumMod val="95000"/>
                              <a:lumOff val="5000"/>
                            </a:schemeClr>
                          </a:solidFill>
                        </a:rPr>
                        <a:t>RESNET-50</a:t>
                      </a:r>
                      <a:endParaRPr lang="en-IN" dirty="0">
                        <a:solidFill>
                          <a:schemeClr val="tx1">
                            <a:lumMod val="95000"/>
                            <a:lumOff val="5000"/>
                          </a:schemeClr>
                        </a:solidFill>
                      </a:endParaRPr>
                    </a:p>
                  </a:txBody>
                  <a:tcPr>
                    <a:solidFill>
                      <a:schemeClr val="bg2">
                        <a:lumMod val="40000"/>
                        <a:lumOff val="60000"/>
                      </a:schemeClr>
                    </a:solidFill>
                  </a:tcPr>
                </a:tc>
              </a:tr>
              <a:tr h="476885">
                <a:tc>
                  <a:txBody>
                    <a:bodyPr/>
                    <a:lstStyle/>
                    <a:p>
                      <a:r>
                        <a:rPr lang="en-IN" sz="1400" b="1" i="0" kern="1200" dirty="0">
                          <a:solidFill>
                            <a:schemeClr val="dk1"/>
                          </a:solidFill>
                          <a:effectLst/>
                          <a:latin typeface="+mn-lt"/>
                          <a:ea typeface="+mn-ea"/>
                          <a:cs typeface="+mn-cs"/>
                        </a:rPr>
                        <a:t>Model Complexity</a:t>
                      </a:r>
                      <a:endParaRPr lang="en-IN" sz="1400" b="1" i="0" kern="1200" dirty="0">
                        <a:ln>
                          <a:solidFill>
                            <a:srgbClr val="191919"/>
                          </a:solidFill>
                        </a:ln>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It is a relatively shallower network with 18 layers, including residual blocks.</a:t>
                      </a:r>
                      <a:endParaRPr lang="en-US" sz="1200" dirty="0">
                        <a:effectLst/>
                      </a:endParaRPr>
                    </a:p>
                  </a:txBody>
                  <a:tcPr/>
                </a:tc>
                <a:tc>
                  <a:txBody>
                    <a:bodyPr/>
                    <a:lstStyle/>
                    <a:p>
                      <a:r>
                        <a:rPr lang="en-US" sz="1200" b="0" i="0" kern="1200" dirty="0">
                          <a:solidFill>
                            <a:schemeClr val="dk1"/>
                          </a:solidFill>
                          <a:effectLst/>
                          <a:latin typeface="+mn-lt"/>
                          <a:ea typeface="+mn-ea"/>
                          <a:cs typeface="+mn-cs"/>
                        </a:rPr>
                        <a:t>It is a deeper network with 50 layers, providing more capacity to learn intricate features.</a:t>
                      </a:r>
                      <a:endParaRPr lang="en-US" sz="1200" dirty="0">
                        <a:effectLst/>
                      </a:endParaRPr>
                    </a:p>
                  </a:txBody>
                  <a:tcPr/>
                </a:tc>
              </a:tr>
              <a:tr h="656590">
                <a:tc>
                  <a:txBody>
                    <a:bodyPr/>
                    <a:lstStyle/>
                    <a:p>
                      <a:r>
                        <a:rPr lang="en-IN" sz="1400" b="1" i="0" kern="1200" dirty="0">
                          <a:solidFill>
                            <a:schemeClr val="dk1"/>
                          </a:solidFill>
                          <a:effectLst/>
                          <a:latin typeface="+mn-lt"/>
                          <a:ea typeface="+mn-ea"/>
                          <a:cs typeface="+mn-cs"/>
                        </a:rPr>
                        <a:t>Number of Parameters</a:t>
                      </a:r>
                      <a:endParaRPr lang="en-IN" sz="1400" b="1" i="0" kern="1200" dirty="0">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It has fewer parameters compared to ResNet-50 due to its shallower architecture.</a:t>
                      </a:r>
                      <a:endParaRPr lang="en-US" sz="1200" dirty="0">
                        <a:effectLst/>
                      </a:endParaRPr>
                    </a:p>
                  </a:txBody>
                  <a:tcPr/>
                </a:tc>
                <a:tc>
                  <a:txBody>
                    <a:bodyPr/>
                    <a:lstStyle/>
                    <a:p>
                      <a:r>
                        <a:rPr lang="en-US" sz="1200" b="0" i="0" kern="1200" dirty="0">
                          <a:solidFill>
                            <a:schemeClr val="dk1"/>
                          </a:solidFill>
                          <a:effectLst/>
                          <a:latin typeface="+mn-lt"/>
                          <a:ea typeface="+mn-ea"/>
                          <a:cs typeface="+mn-cs"/>
                        </a:rPr>
                        <a:t>It has a larger number of parameters due to its deeper architecture, which allows it to learn more complex representations.</a:t>
                      </a:r>
                      <a:endParaRPr lang="en-US" sz="1200" dirty="0">
                        <a:effectLst/>
                      </a:endParaRPr>
                    </a:p>
                  </a:txBody>
                  <a:tcPr/>
                </a:tc>
              </a:tr>
              <a:tr h="774700">
                <a:tc>
                  <a:txBody>
                    <a:bodyPr/>
                    <a:lstStyle/>
                    <a:p>
                      <a:r>
                        <a:rPr lang="en-IN" sz="1400" b="1" i="0" kern="1200" dirty="0">
                          <a:solidFill>
                            <a:schemeClr val="dk1"/>
                          </a:solidFill>
                          <a:effectLst/>
                          <a:latin typeface="+mn-lt"/>
                          <a:ea typeface="+mn-ea"/>
                          <a:cs typeface="+mn-cs"/>
                        </a:rPr>
                        <a:t>Hierarchy of Features</a:t>
                      </a:r>
                      <a:endParaRPr lang="en-IN" sz="1400" b="1" i="0" kern="1200" dirty="0">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While capable of learning hierarchical features, ResNet-18 may not capture as deep and detailed representations as ResNet-50</a:t>
                      </a:r>
                      <a:endParaRPr lang="en-US" sz="1200" dirty="0">
                        <a:effectLst/>
                      </a:endParaRPr>
                    </a:p>
                  </a:txBody>
                  <a:tcPr/>
                </a:tc>
                <a:tc>
                  <a:txBody>
                    <a:bodyPr/>
                    <a:lstStyle/>
                    <a:p>
                      <a:r>
                        <a:rPr lang="en-US" sz="1200" b="0" i="0" kern="1200" dirty="0">
                          <a:solidFill>
                            <a:schemeClr val="dk1"/>
                          </a:solidFill>
                          <a:effectLst/>
                          <a:latin typeface="+mn-lt"/>
                          <a:ea typeface="+mn-ea"/>
                          <a:cs typeface="+mn-cs"/>
                        </a:rPr>
                        <a:t>It excels in learning hierarchical features across its deeper layers, potentially capturing more nuanced facial characteristics.</a:t>
                      </a:r>
                      <a:endParaRPr lang="en-US" sz="1200" dirty="0">
                        <a:effectLst/>
                      </a:endParaRPr>
                    </a:p>
                  </a:txBody>
                  <a:tcPr/>
                </a:tc>
              </a:tr>
              <a:tr h="640080">
                <a:tc>
                  <a:txBody>
                    <a:bodyPr/>
                    <a:lstStyle/>
                    <a:p>
                      <a:r>
                        <a:rPr lang="en-US" sz="1400" b="1" i="0" kern="1200" dirty="0">
                          <a:solidFill>
                            <a:schemeClr val="dk1"/>
                          </a:solidFill>
                          <a:effectLst/>
                          <a:latin typeface="+mn-lt"/>
                          <a:ea typeface="+mn-ea"/>
                          <a:cs typeface="+mn-cs"/>
                        </a:rPr>
                        <a:t>Training Time and Computational Cost</a:t>
                      </a:r>
                      <a:endParaRPr lang="en-US" sz="1400" b="1" i="0" kern="1200" dirty="0">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Training ResNet-18 typically requires less time and computational resources compared to ResNet-50</a:t>
                      </a:r>
                      <a:endParaRPr lang="en-US" sz="1200" dirty="0">
                        <a:effectLst/>
                      </a:endParaRPr>
                    </a:p>
                  </a:txBody>
                  <a:tcPr/>
                </a:tc>
                <a:tc>
                  <a:txBody>
                    <a:bodyPr/>
                    <a:lstStyle/>
                    <a:p>
                      <a:r>
                        <a:rPr lang="en-US" sz="1200" b="0" i="0" kern="1200" dirty="0">
                          <a:solidFill>
                            <a:schemeClr val="dk1"/>
                          </a:solidFill>
                          <a:effectLst/>
                          <a:latin typeface="+mn-lt"/>
                          <a:ea typeface="+mn-ea"/>
                          <a:cs typeface="+mn-cs"/>
                        </a:rPr>
                        <a:t>Training ResNet-50 may require more time and computational resources due to its larger size and complexity.</a:t>
                      </a:r>
                      <a:endParaRPr lang="en-US" sz="1200" dirty="0">
                        <a:effectLst/>
                      </a:endParaRPr>
                    </a:p>
                  </a:txBody>
                  <a:tcPr/>
                </a:tc>
              </a:tr>
              <a:tr h="774065">
                <a:tc>
                  <a:txBody>
                    <a:bodyPr/>
                    <a:lstStyle/>
                    <a:p>
                      <a:r>
                        <a:rPr lang="en-IN" sz="1400" b="1" i="0" kern="1200" dirty="0">
                          <a:solidFill>
                            <a:schemeClr val="dk1"/>
                          </a:solidFill>
                          <a:effectLst/>
                          <a:latin typeface="+mn-lt"/>
                          <a:ea typeface="+mn-ea"/>
                          <a:cs typeface="+mn-cs"/>
                        </a:rPr>
                        <a:t>Transfer Learning Potential</a:t>
                      </a:r>
                      <a:endParaRPr lang="en-IN" sz="1400" b="1" i="0" kern="1200" dirty="0">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It can still serve as a strong base model for transfer learning in face detection tasks, especially when computational resources are limited.</a:t>
                      </a:r>
                      <a:endParaRPr lang="en-US" sz="1200" dirty="0">
                        <a:effectLst/>
                      </a:endParaRPr>
                    </a:p>
                  </a:txBody>
                  <a:tcPr/>
                </a:tc>
                <a:tc>
                  <a:txBody>
                    <a:bodyPr/>
                    <a:lstStyle/>
                    <a:p>
                      <a:r>
                        <a:rPr lang="en-US" sz="1200" b="0" i="0" kern="1200" dirty="0">
                          <a:solidFill>
                            <a:schemeClr val="dk1"/>
                          </a:solidFill>
                          <a:effectLst/>
                          <a:latin typeface="+mn-lt"/>
                          <a:ea typeface="+mn-ea"/>
                          <a:cs typeface="+mn-cs"/>
                        </a:rPr>
                        <a:t>Its deeper architecture and larger capacity make it more suitable for transfer learning, especially when fine-tuning on a diverse range of facial datasets.</a:t>
                      </a:r>
                      <a:endParaRPr lang="en-US" sz="1200" dirty="0">
                        <a:effectLst/>
                      </a:endParaRPr>
                    </a:p>
                  </a:txBody>
                  <a:tcPr/>
                </a:tc>
              </a:tr>
              <a:tr h="1014095">
                <a:tc>
                  <a:txBody>
                    <a:bodyPr/>
                    <a:lstStyle/>
                    <a:p>
                      <a:r>
                        <a:rPr lang="en-US" sz="1400" b="1" i="0" kern="1200" dirty="0">
                          <a:solidFill>
                            <a:schemeClr val="dk1"/>
                          </a:solidFill>
                          <a:effectLst/>
                          <a:latin typeface="+mn-lt"/>
                          <a:ea typeface="+mn-ea"/>
                          <a:cs typeface="+mn-cs"/>
                        </a:rPr>
                        <a:t>Performance on Face Detection with Siamese Networks</a:t>
                      </a:r>
                      <a:endParaRPr lang="en-US" sz="1400" b="1" i="0" kern="1200" dirty="0">
                        <a:solidFill>
                          <a:schemeClr val="dk1"/>
                        </a:solidFill>
                        <a:effectLst/>
                        <a:latin typeface="+mn-lt"/>
                        <a:ea typeface="+mn-ea"/>
                        <a:cs typeface="+mn-cs"/>
                      </a:endParaRPr>
                    </a:p>
                  </a:txBody>
                  <a:tcPr/>
                </a:tc>
                <a:tc>
                  <a:txBody>
                    <a:bodyPr/>
                    <a:lstStyle/>
                    <a:p>
                      <a:r>
                        <a:rPr lang="en-US" sz="1200" b="0" i="0" kern="1200" dirty="0">
                          <a:solidFill>
                            <a:schemeClr val="dk1"/>
                          </a:solidFill>
                          <a:effectLst/>
                          <a:latin typeface="+mn-lt"/>
                          <a:ea typeface="+mn-ea"/>
                          <a:cs typeface="+mn-cs"/>
                        </a:rPr>
                        <a:t>While capable of providing decent performance in face detection tasks with Siamese networks, its shallower architecture may limit its ability to capture fine-grained facial features.</a:t>
                      </a:r>
                      <a:endParaRPr lang="en-US" sz="1200" dirty="0">
                        <a:effectLst/>
                      </a:endParaRPr>
                    </a:p>
                  </a:txBody>
                  <a:tcPr/>
                </a:tc>
                <a:tc>
                  <a:txBody>
                    <a:bodyPr/>
                    <a:lstStyle/>
                    <a:p>
                      <a:r>
                        <a:rPr lang="en-US" sz="1200" b="0" i="0" kern="1200" dirty="0">
                          <a:solidFill>
                            <a:schemeClr val="dk1"/>
                          </a:solidFill>
                          <a:effectLst/>
                          <a:latin typeface="+mn-lt"/>
                          <a:ea typeface="+mn-ea"/>
                          <a:cs typeface="+mn-cs"/>
                        </a:rPr>
                        <a:t>With its deeper architecture and capacity to learn intricate features, ResNet-50 may outperform ResNet-18 in face detection tasks using Siamese networks, especially when dealing with variations in facial attributes.</a:t>
                      </a:r>
                      <a:endParaRPr lang="en-US" sz="1200" dirty="0">
                        <a:effectLst/>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11200" y="773430"/>
            <a:ext cx="9740900" cy="645160"/>
          </a:xfrm>
          <a:prstGeom prst="rect">
            <a:avLst/>
          </a:prstGeom>
          <a:noFill/>
        </p:spPr>
        <p:txBody>
          <a:bodyPr wrap="square" rtlCol="0" anchor="t">
            <a:spAutoFit/>
          </a:bodyPr>
          <a:p>
            <a:pPr algn="l">
              <a:buClrTx/>
              <a:buSzTx/>
              <a:buFontTx/>
            </a:pPr>
            <a:r>
              <a:rPr lang="en-IN" altLang="en-US" sz="3600" b="1" dirty="0">
                <a:solidFill>
                  <a:schemeClr val="accent3">
                    <a:lumMod val="50000"/>
                  </a:schemeClr>
                </a:solidFill>
                <a:latin typeface="Cambria" panose="02040503050406030204" charset="0"/>
                <a:cs typeface="Cambria" panose="02040503050406030204" charset="0"/>
                <a:sym typeface="+mn-ea"/>
              </a:rPr>
              <a:t>ARCHITECTURES USED (Face Recognition)</a:t>
            </a:r>
            <a:endParaRPr lang="en-IN" altLang="en-US" sz="3600" b="1" dirty="0">
              <a:solidFill>
                <a:schemeClr val="accent3">
                  <a:lumMod val="50000"/>
                </a:schemeClr>
              </a:solidFill>
              <a:latin typeface="Cambria" panose="02040503050406030204" charset="0"/>
              <a:cs typeface="Cambria" panose="02040503050406030204" charset="0"/>
              <a:sym typeface="+mn-ea"/>
            </a:endParaRPr>
          </a:p>
        </p:txBody>
      </p:sp>
      <p:graphicFrame>
        <p:nvGraphicFramePr>
          <p:cNvPr id="6" name="Table 5"/>
          <p:cNvGraphicFramePr>
            <a:graphicFrameLocks noGrp="1"/>
          </p:cNvGraphicFramePr>
          <p:nvPr/>
        </p:nvGraphicFramePr>
        <p:xfrm>
          <a:off x="1600200" y="1570990"/>
          <a:ext cx="8626475" cy="4455160"/>
        </p:xfrm>
        <a:graphic>
          <a:graphicData uri="http://schemas.openxmlformats.org/drawingml/2006/table">
            <a:tbl>
              <a:tblPr firstRow="1" bandRow="1">
                <a:tableStyleId>{00A15C55-8517-42AA-B614-E9B94910E393}</a:tableStyleId>
              </a:tblPr>
              <a:tblGrid>
                <a:gridCol w="3302000"/>
                <a:gridCol w="5324475"/>
              </a:tblGrid>
              <a:tr h="530860">
                <a:tc>
                  <a:txBody>
                    <a:bodyPr/>
                    <a:p>
                      <a:pPr algn="ctr"/>
                      <a:r>
                        <a:rPr lang="en-US" dirty="0">
                          <a:solidFill>
                            <a:schemeClr val="tx1">
                              <a:lumMod val="95000"/>
                              <a:lumOff val="5000"/>
                            </a:schemeClr>
                          </a:solidFill>
                        </a:rPr>
                        <a:t>PARAMETERS</a:t>
                      </a:r>
                      <a:endParaRPr lang="en-US" dirty="0">
                        <a:solidFill>
                          <a:schemeClr val="tx1">
                            <a:lumMod val="95000"/>
                            <a:lumOff val="5000"/>
                          </a:schemeClr>
                        </a:solidFill>
                      </a:endParaRPr>
                    </a:p>
                  </a:txBody>
                  <a:tcPr>
                    <a:solidFill>
                      <a:schemeClr val="bg2">
                        <a:lumMod val="40000"/>
                        <a:lumOff val="60000"/>
                      </a:schemeClr>
                    </a:solidFill>
                  </a:tcPr>
                </a:tc>
                <a:tc>
                  <a:txBody>
                    <a:bodyPr/>
                    <a:p>
                      <a:pPr algn="ctr"/>
                      <a:r>
                        <a:rPr lang="en-IN" altLang="en-US" dirty="0">
                          <a:solidFill>
                            <a:schemeClr val="tx1">
                              <a:lumMod val="95000"/>
                              <a:lumOff val="5000"/>
                            </a:schemeClr>
                          </a:solidFill>
                        </a:rPr>
                        <a:t>VGG 16</a:t>
                      </a:r>
                      <a:endParaRPr lang="en-IN" altLang="en-US" dirty="0">
                        <a:solidFill>
                          <a:schemeClr val="tx1">
                            <a:lumMod val="95000"/>
                            <a:lumOff val="5000"/>
                          </a:schemeClr>
                        </a:solidFill>
                      </a:endParaRPr>
                    </a:p>
                  </a:txBody>
                  <a:tcPr>
                    <a:solidFill>
                      <a:schemeClr val="bg2">
                        <a:lumMod val="40000"/>
                        <a:lumOff val="60000"/>
                      </a:schemeClr>
                    </a:solidFill>
                  </a:tcPr>
                </a:tc>
              </a:tr>
              <a:tr h="457200">
                <a:tc>
                  <a:txBody>
                    <a:bodyPr/>
                    <a:p>
                      <a:r>
                        <a:rPr lang="en-IN" sz="1400" b="1" i="0" kern="1200" dirty="0">
                          <a:solidFill>
                            <a:schemeClr val="dk1"/>
                          </a:solidFill>
                          <a:effectLst/>
                          <a:latin typeface="+mn-lt"/>
                          <a:ea typeface="+mn-ea"/>
                          <a:cs typeface="+mn-cs"/>
                        </a:rPr>
                        <a:t>Model Complexity</a:t>
                      </a:r>
                      <a:endParaRPr lang="en-IN" sz="1400" b="1" i="0" kern="1200" dirty="0">
                        <a:ln>
                          <a:solidFill>
                            <a:srgbClr val="191919"/>
                          </a:solidFill>
                        </a:ln>
                        <a:solidFill>
                          <a:schemeClr val="dk1"/>
                        </a:solidFill>
                        <a:effectLst/>
                        <a:latin typeface="+mn-lt"/>
                        <a:ea typeface="+mn-ea"/>
                        <a:cs typeface="+mn-cs"/>
                      </a:endParaRPr>
                    </a:p>
                  </a:txBody>
                  <a:tcPr/>
                </a:tc>
                <a:tc>
                  <a:txBody>
                    <a:bodyPr/>
                    <a:p>
                      <a:r>
                        <a:rPr lang="en-US" sz="1400" b="0" i="0" kern="1200" dirty="0">
                          <a:solidFill>
                            <a:schemeClr val="dk1"/>
                          </a:solidFill>
                          <a:effectLst/>
                          <a:latin typeface="+mn-lt"/>
                          <a:ea typeface="+mn-ea"/>
                          <a:cs typeface="+mn-cs"/>
                        </a:rPr>
                        <a:t>VGG16 has a moderate complexity with 16 weight layers, making it easy to understand and implement.</a:t>
                      </a:r>
                      <a:endParaRPr lang="en-US" sz="1400" b="0" i="0" kern="1200" dirty="0">
                        <a:solidFill>
                          <a:schemeClr val="dk1"/>
                        </a:solidFill>
                        <a:effectLst/>
                        <a:latin typeface="+mn-lt"/>
                        <a:ea typeface="+mn-ea"/>
                        <a:cs typeface="+mn-cs"/>
                      </a:endParaRPr>
                    </a:p>
                  </a:txBody>
                  <a:tcPr/>
                </a:tc>
              </a:tr>
              <a:tr h="568960">
                <a:tc>
                  <a:txBody>
                    <a:bodyPr/>
                    <a:p>
                      <a:r>
                        <a:rPr lang="en-IN" sz="1400" b="1" i="0" kern="1200" dirty="0">
                          <a:solidFill>
                            <a:schemeClr val="dk1"/>
                          </a:solidFill>
                          <a:effectLst/>
                          <a:latin typeface="+mn-lt"/>
                          <a:ea typeface="+mn-ea"/>
                          <a:cs typeface="+mn-cs"/>
                        </a:rPr>
                        <a:t>Number of Parameters</a:t>
                      </a:r>
                      <a:endParaRPr lang="en-IN" sz="1400" b="1" i="0" kern="1200" dirty="0">
                        <a:solidFill>
                          <a:schemeClr val="dk1"/>
                        </a:solidFill>
                        <a:effectLst/>
                        <a:latin typeface="+mn-lt"/>
                        <a:ea typeface="+mn-ea"/>
                        <a:cs typeface="+mn-cs"/>
                      </a:endParaRPr>
                    </a:p>
                  </a:txBody>
                  <a:tcPr/>
                </a:tc>
                <a:tc>
                  <a:txBody>
                    <a:bodyPr/>
                    <a:p>
                      <a:r>
                        <a:rPr lang="en-US" sz="1400" b="0" i="0" kern="1200" dirty="0">
                          <a:solidFill>
                            <a:schemeClr val="dk1"/>
                          </a:solidFill>
                          <a:effectLst/>
                          <a:latin typeface="+mn-lt"/>
                          <a:ea typeface="+mn-ea"/>
                          <a:cs typeface="+mn-cs"/>
                        </a:rPr>
                        <a:t> With around 138 million parameters, VGG16 captures intricate patterns but may require longer training times and memory.</a:t>
                      </a:r>
                      <a:endParaRPr lang="en-US" sz="1400" b="0" i="0" kern="1200" dirty="0">
                        <a:solidFill>
                          <a:schemeClr val="dk1"/>
                        </a:solidFill>
                        <a:effectLst/>
                        <a:latin typeface="+mn-lt"/>
                        <a:ea typeface="+mn-ea"/>
                        <a:cs typeface="+mn-cs"/>
                      </a:endParaRPr>
                    </a:p>
                  </a:txBody>
                  <a:tcPr/>
                </a:tc>
              </a:tr>
              <a:tr h="672465">
                <a:tc>
                  <a:txBody>
                    <a:bodyPr/>
                    <a:p>
                      <a:r>
                        <a:rPr lang="en-IN" sz="1400" b="1" i="0" kern="1200" dirty="0">
                          <a:solidFill>
                            <a:schemeClr val="dk1"/>
                          </a:solidFill>
                          <a:effectLst/>
                          <a:latin typeface="+mn-lt"/>
                          <a:ea typeface="+mn-ea"/>
                          <a:cs typeface="+mn-cs"/>
                        </a:rPr>
                        <a:t>Hierarchy of Features</a:t>
                      </a:r>
                      <a:endParaRPr lang="en-IN" sz="1400" b="1" i="0" kern="1200" dirty="0">
                        <a:solidFill>
                          <a:schemeClr val="dk1"/>
                        </a:solidFill>
                        <a:effectLst/>
                        <a:latin typeface="+mn-lt"/>
                        <a:ea typeface="+mn-ea"/>
                        <a:cs typeface="+mn-cs"/>
                      </a:endParaRPr>
                    </a:p>
                  </a:txBody>
                  <a:tcPr/>
                </a:tc>
                <a:tc>
                  <a:txBody>
                    <a:bodyPr/>
                    <a:p>
                      <a:r>
                        <a:rPr lang="en-US" sz="1400" b="0" i="0" kern="1200" dirty="0">
                          <a:solidFill>
                            <a:schemeClr val="dk1"/>
                          </a:solidFill>
                          <a:effectLst/>
                          <a:latin typeface="+mn-lt"/>
                          <a:ea typeface="+mn-ea"/>
                          <a:cs typeface="+mn-cs"/>
                        </a:rPr>
                        <a:t>VGG16 learns hierarchical features, from edges to complex patterns, aiding in effective image recognition.</a:t>
                      </a:r>
                      <a:endParaRPr lang="en-US" sz="1400" b="0" i="0" kern="1200" dirty="0">
                        <a:solidFill>
                          <a:schemeClr val="dk1"/>
                        </a:solidFill>
                        <a:effectLst/>
                        <a:latin typeface="+mn-lt"/>
                        <a:ea typeface="+mn-ea"/>
                        <a:cs typeface="+mn-cs"/>
                      </a:endParaRPr>
                    </a:p>
                  </a:txBody>
                  <a:tcPr/>
                </a:tc>
              </a:tr>
              <a:tr h="554355">
                <a:tc>
                  <a:txBody>
                    <a:bodyPr/>
                    <a:p>
                      <a:r>
                        <a:rPr lang="en-US" sz="1400" b="1" i="0" kern="1200" dirty="0">
                          <a:solidFill>
                            <a:schemeClr val="dk1"/>
                          </a:solidFill>
                          <a:effectLst/>
                          <a:latin typeface="+mn-lt"/>
                          <a:ea typeface="+mn-ea"/>
                          <a:cs typeface="+mn-cs"/>
                        </a:rPr>
                        <a:t>Training Time and Computational Cost</a:t>
                      </a:r>
                      <a:endParaRPr lang="en-US" sz="1400" b="1" i="0" kern="1200" dirty="0">
                        <a:solidFill>
                          <a:schemeClr val="dk1"/>
                        </a:solidFill>
                        <a:effectLst/>
                        <a:latin typeface="+mn-lt"/>
                        <a:ea typeface="+mn-ea"/>
                        <a:cs typeface="+mn-cs"/>
                      </a:endParaRPr>
                    </a:p>
                  </a:txBody>
                  <a:tcPr/>
                </a:tc>
                <a:tc>
                  <a:txBody>
                    <a:bodyPr/>
                    <a:p>
                      <a:r>
                        <a:rPr lang="en-US" sz="1400" b="0" i="0" kern="1200" dirty="0">
                          <a:solidFill>
                            <a:schemeClr val="dk1"/>
                          </a:solidFill>
                          <a:effectLst/>
                          <a:latin typeface="+mn-lt"/>
                          <a:ea typeface="+mn-ea"/>
                          <a:cs typeface="+mn-cs"/>
                        </a:rPr>
                        <a:t> Training VGG16 can be computationally intensive, especially with larger datasets.</a:t>
                      </a:r>
                      <a:r>
                        <a:rPr lang="en-IN" altLang="en-US" sz="1400" b="0" i="0" kern="1200" dirty="0">
                          <a:solidFill>
                            <a:schemeClr val="dk1"/>
                          </a:solidFill>
                          <a:effectLst/>
                          <a:latin typeface="+mn-lt"/>
                          <a:ea typeface="+mn-ea"/>
                          <a:cs typeface="+mn-cs"/>
                        </a:rPr>
                        <a:t> (We used A100 GPU from Google Colab)</a:t>
                      </a:r>
                      <a:endParaRPr lang="en-IN" altLang="en-US" sz="1400" b="0" i="0" kern="1200" dirty="0">
                        <a:solidFill>
                          <a:schemeClr val="dk1"/>
                        </a:solidFill>
                        <a:effectLst/>
                        <a:latin typeface="+mn-lt"/>
                        <a:ea typeface="+mn-ea"/>
                        <a:cs typeface="+mn-cs"/>
                      </a:endParaRPr>
                    </a:p>
                  </a:txBody>
                  <a:tcPr/>
                </a:tc>
              </a:tr>
              <a:tr h="671830">
                <a:tc>
                  <a:txBody>
                    <a:bodyPr/>
                    <a:p>
                      <a:r>
                        <a:rPr lang="en-IN" sz="1400" b="1" i="0" kern="1200" dirty="0">
                          <a:solidFill>
                            <a:schemeClr val="dk1"/>
                          </a:solidFill>
                          <a:effectLst/>
                          <a:latin typeface="+mn-lt"/>
                          <a:ea typeface="+mn-ea"/>
                          <a:cs typeface="+mn-cs"/>
                        </a:rPr>
                        <a:t>Transfer Learning Potential</a:t>
                      </a:r>
                      <a:endParaRPr lang="en-IN" sz="1400" b="1" i="0" kern="1200" dirty="0">
                        <a:solidFill>
                          <a:schemeClr val="dk1"/>
                        </a:solidFill>
                        <a:effectLst/>
                        <a:latin typeface="+mn-lt"/>
                        <a:ea typeface="+mn-ea"/>
                        <a:cs typeface="+mn-cs"/>
                      </a:endParaRPr>
                    </a:p>
                  </a:txBody>
                  <a:tcPr/>
                </a:tc>
                <a:tc>
                  <a:txBody>
                    <a:bodyPr/>
                    <a:p>
                      <a:r>
                        <a:rPr lang="en-US" sz="1400" b="0" i="0" kern="1200" dirty="0">
                          <a:solidFill>
                            <a:schemeClr val="dk1"/>
                          </a:solidFill>
                          <a:effectLst/>
                          <a:latin typeface="+mn-lt"/>
                          <a:ea typeface="+mn-ea"/>
                          <a:cs typeface="+mn-cs"/>
                        </a:rPr>
                        <a:t>VGG16 shows strong transfer learning potential, leveraging pre-trained weights from ImageNet for improved performance in face recognition tasks.</a:t>
                      </a:r>
                      <a:endParaRPr lang="en-US" sz="1400" b="0" i="0" kern="1200" dirty="0">
                        <a:solidFill>
                          <a:schemeClr val="dk1"/>
                        </a:solidFill>
                        <a:effectLst/>
                        <a:latin typeface="+mn-lt"/>
                        <a:ea typeface="+mn-ea"/>
                        <a:cs typeface="+mn-cs"/>
                      </a:endParaRPr>
                    </a:p>
                  </a:txBody>
                  <a:tcPr/>
                </a:tc>
              </a:tr>
              <a:tr h="878840">
                <a:tc>
                  <a:txBody>
                    <a:bodyPr/>
                    <a:p>
                      <a:r>
                        <a:rPr lang="en-US" sz="1400" b="1" i="0" kern="1200" dirty="0">
                          <a:solidFill>
                            <a:schemeClr val="dk1"/>
                          </a:solidFill>
                          <a:effectLst/>
                          <a:latin typeface="+mn-lt"/>
                          <a:ea typeface="+mn-ea"/>
                          <a:cs typeface="+mn-cs"/>
                        </a:rPr>
                        <a:t>Performance on Face Recognition</a:t>
                      </a:r>
                      <a:endParaRPr lang="en-US" sz="1400" b="1" i="0" kern="1200" dirty="0">
                        <a:solidFill>
                          <a:schemeClr val="dk1"/>
                        </a:solidFill>
                        <a:effectLst/>
                        <a:latin typeface="+mn-lt"/>
                        <a:ea typeface="+mn-ea"/>
                        <a:cs typeface="+mn-cs"/>
                      </a:endParaRPr>
                    </a:p>
                  </a:txBody>
                  <a:tcPr/>
                </a:tc>
                <a:tc>
                  <a:txBody>
                    <a:bodyPr/>
                    <a:p>
                      <a:r>
                        <a:rPr lang="en-US" sz="1400" b="0" i="0" kern="1200" dirty="0">
                          <a:solidFill>
                            <a:schemeClr val="dk1"/>
                          </a:solidFill>
                          <a:effectLst/>
                          <a:latin typeface="+mn-lt"/>
                          <a:ea typeface="+mn-ea"/>
                          <a:cs typeface="+mn-cs"/>
                        </a:rPr>
                        <a:t>VGG16 achieves competitive accuracy in face recognition across diverse conditions, benefiting from its ability to learn discriminative features.</a:t>
                      </a:r>
                      <a:endParaRPr lang="en-US" sz="1400" b="0" i="0" kern="1200" dirty="0">
                        <a:solidFill>
                          <a:schemeClr val="dk1"/>
                        </a:solidFill>
                        <a:effectLst/>
                        <a:latin typeface="+mn-lt"/>
                        <a:ea typeface="+mn-ea"/>
                        <a:cs typeface="+mn-cs"/>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p:cNvGraphicFramePr>
            <a:graphicFrameLocks noGrp="1"/>
          </p:cNvGraphicFramePr>
          <p:nvPr>
            <p:ph idx="1"/>
          </p:nvPr>
        </p:nvGraphicFramePr>
        <p:xfrm>
          <a:off x="794385" y="2063750"/>
          <a:ext cx="10788898" cy="3211830"/>
        </p:xfrm>
        <a:graphic>
          <a:graphicData uri="http://schemas.openxmlformats.org/drawingml/2006/table">
            <a:tbl>
              <a:tblPr firstRow="1" bandRow="1">
                <a:tableStyleId>{B301B821-A1FF-4177-AEE7-76D212191A09}</a:tableStyleId>
              </a:tblPr>
              <a:tblGrid>
                <a:gridCol w="1450340"/>
                <a:gridCol w="1696085"/>
                <a:gridCol w="1736090"/>
                <a:gridCol w="1965325"/>
                <a:gridCol w="1964506"/>
                <a:gridCol w="1976552"/>
              </a:tblGrid>
              <a:tr h="759460">
                <a:tc>
                  <a:txBody>
                    <a:bodyPr/>
                    <a:lstStyle/>
                    <a:p>
                      <a:pPr algn="ctr"/>
                      <a:r>
                        <a:rPr lang="en-IN" altLang="en-US" sz="1400" b="1" cap="all" spc="150" dirty="0">
                          <a:solidFill>
                            <a:schemeClr val="accent2"/>
                          </a:solidFill>
                        </a:rPr>
                        <a:t>Metrics</a:t>
                      </a:r>
                      <a:endParaRPr lang="en-IN" altLang="en-US" sz="1400" b="1" cap="all" spc="150" dirty="0">
                        <a:solidFill>
                          <a:schemeClr val="accent2"/>
                        </a:solidFill>
                      </a:endParaRPr>
                    </a:p>
                  </a:txBody>
                  <a:tcPr marL="231749" marR="231749" marT="224212" marB="224212"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b="1" cap="all" spc="150" dirty="0">
                          <a:solidFill>
                            <a:schemeClr val="accent2"/>
                          </a:solidFill>
                        </a:rPr>
                        <a:t>RESNET-18</a:t>
                      </a:r>
                      <a:endParaRPr lang="en-US" sz="1400" b="1" cap="all" spc="150" dirty="0">
                        <a:solidFill>
                          <a:schemeClr val="accent2"/>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cap="all" spc="150" dirty="0">
                          <a:solidFill>
                            <a:schemeClr val="accent2"/>
                          </a:solidFill>
                          <a:sym typeface="+mn-ea"/>
                        </a:rPr>
                        <a:t>RESNET-50</a:t>
                      </a:r>
                      <a:endParaRPr lang="en-US" sz="1400" b="1" cap="all" spc="150" dirty="0">
                        <a:solidFill>
                          <a:schemeClr val="accent2"/>
                        </a:solidFill>
                        <a:sym typeface="+mn-ea"/>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cap="all" spc="150" dirty="0">
                          <a:solidFill>
                            <a:schemeClr val="accent2"/>
                          </a:solidFill>
                          <a:sym typeface="+mn-ea"/>
                        </a:rPr>
                        <a:t>RESNET-1</a:t>
                      </a:r>
                      <a:r>
                        <a:rPr lang="en-IN" altLang="en-US" sz="1400" cap="all" spc="150" dirty="0">
                          <a:solidFill>
                            <a:schemeClr val="accent2"/>
                          </a:solidFill>
                          <a:sym typeface="+mn-ea"/>
                        </a:rPr>
                        <a:t>8</a:t>
                      </a:r>
                      <a:endParaRPr lang="en-IN" altLang="en-US" sz="1400" cap="all" spc="150" dirty="0">
                        <a:solidFill>
                          <a:schemeClr val="accent2"/>
                        </a:solidFill>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000" b="1" cap="all" spc="150" dirty="0">
                          <a:solidFill>
                            <a:schemeClr val="accent2"/>
                          </a:solidFill>
                          <a:sym typeface="+mn-ea"/>
                        </a:rPr>
                        <a:t>(MinI Dataset)</a:t>
                      </a:r>
                      <a:endParaRPr lang="en-IN" altLang="en-US" sz="1000" b="1" cap="all" spc="150" dirty="0">
                        <a:solidFill>
                          <a:schemeClr val="accent2"/>
                        </a:solidFill>
                        <a:sym typeface="+mn-ea"/>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400" b="1" cap="all" spc="150" dirty="0">
                          <a:solidFill>
                            <a:schemeClr val="accent2"/>
                          </a:solidFill>
                        </a:rPr>
                        <a:t>RESNET-5</a:t>
                      </a:r>
                      <a:r>
                        <a:rPr lang="en-IN" altLang="en-US" sz="1400" b="1" cap="all" spc="150" dirty="0">
                          <a:solidFill>
                            <a:schemeClr val="accent2"/>
                          </a:solidFill>
                        </a:rPr>
                        <a:t>0</a:t>
                      </a:r>
                      <a:endParaRPr lang="en-IN" altLang="en-US" sz="1400" b="1" cap="all" spc="150" dirty="0">
                        <a:solidFill>
                          <a:schemeClr val="accent2"/>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000" cap="all" spc="150" dirty="0">
                          <a:solidFill>
                            <a:schemeClr val="accent2"/>
                          </a:solidFill>
                          <a:sym typeface="+mn-ea"/>
                        </a:rPr>
                        <a:t>(MinI dataset)</a:t>
                      </a:r>
                      <a:endParaRPr lang="en-IN" altLang="en-US" sz="1000" b="1" cap="all" spc="150" dirty="0">
                        <a:solidFill>
                          <a:schemeClr val="accent2"/>
                        </a:solidFill>
                        <a:sym typeface="+mn-ea"/>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400" b="1" cap="all" spc="150" dirty="0">
                          <a:solidFill>
                            <a:schemeClr val="accent2"/>
                          </a:solidFill>
                        </a:rPr>
                        <a:t>VGG16</a:t>
                      </a:r>
                      <a:endParaRPr lang="en-IN" altLang="en-US" sz="1400" b="1" cap="all" spc="150" dirty="0">
                        <a:solidFill>
                          <a:schemeClr val="accent2"/>
                        </a:solidFill>
                      </a:endParaRPr>
                    </a:p>
                    <a:p>
                      <a:pPr marL="0" marR="0" lvl="0" indent="0" algn="ctr" defTabSz="914400" rtl="0" eaLnBrk="1" fontAlgn="auto" latinLnBrk="0" hangingPunct="1">
                        <a:lnSpc>
                          <a:spcPct val="100000"/>
                        </a:lnSpc>
                        <a:spcBef>
                          <a:spcPts val="0"/>
                        </a:spcBef>
                        <a:spcAft>
                          <a:spcPts val="0"/>
                        </a:spcAft>
                        <a:buClrTx/>
                        <a:buSzTx/>
                        <a:buFontTx/>
                        <a:buNone/>
                        <a:defRPr/>
                      </a:pPr>
                      <a:r>
                        <a:rPr lang="en-IN" altLang="en-US" sz="800" b="1" cap="all" spc="150" dirty="0">
                          <a:solidFill>
                            <a:schemeClr val="accent2"/>
                          </a:solidFill>
                        </a:rPr>
                        <a:t>(Face recognition)</a:t>
                      </a:r>
                      <a:endParaRPr lang="en-IN" altLang="en-US" sz="800" b="1" cap="all" spc="150" dirty="0">
                        <a:solidFill>
                          <a:schemeClr val="accent2"/>
                        </a:solidFill>
                      </a:endParaRPr>
                    </a:p>
                  </a:txBody>
                  <a:tcPr marL="231749" marR="231749" marT="224212" marB="224212"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b="1" cap="none" spc="0" dirty="0">
                          <a:solidFill>
                            <a:schemeClr val="tx1"/>
                          </a:solidFill>
                        </a:rPr>
                        <a:t>ACCURACY</a:t>
                      </a:r>
                      <a:endParaRPr lang="en-US" sz="1200" b="1" cap="none" spc="0" dirty="0">
                        <a:solidFill>
                          <a:schemeClr val="tx1"/>
                        </a:solidFill>
                      </a:endParaRPr>
                    </a:p>
                  </a:txBody>
                  <a:tcPr marL="231749" marR="231749" marT="224212" marB="224212"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0" cap="none" spc="0" dirty="0">
                          <a:solidFill>
                            <a:schemeClr val="tx1"/>
                          </a:solidFill>
                        </a:rPr>
                        <a:t>75.25%</a:t>
                      </a:r>
                      <a:endParaRPr lang="en-US" sz="2000" b="0" cap="none" spc="0" dirty="0">
                        <a:solidFill>
                          <a:schemeClr val="tx1"/>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000" b="0" cap="none" spc="0" dirty="0">
                          <a:solidFill>
                            <a:schemeClr val="tx1"/>
                          </a:solidFill>
                        </a:rPr>
                        <a:t>78.06%</a:t>
                      </a:r>
                      <a:endParaRPr lang="en-IN" altLang="en-US" sz="2000" b="0" cap="none" spc="0" dirty="0">
                        <a:solidFill>
                          <a:schemeClr val="tx1"/>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solidFill>
                            <a:schemeClr val="tx1"/>
                          </a:solidFill>
                          <a:sym typeface="+mn-ea"/>
                        </a:rPr>
                        <a:t>84.66%</a:t>
                      </a:r>
                      <a:endParaRPr lang="en-US" sz="2000" b="0" cap="none" spc="0" dirty="0">
                        <a:solidFill>
                          <a:schemeClr val="tx1"/>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0" cap="none" spc="0" dirty="0">
                          <a:solidFill>
                            <a:schemeClr val="tx1"/>
                          </a:solidFill>
                        </a:rPr>
                        <a:t>80.66%</a:t>
                      </a:r>
                      <a:endParaRPr lang="en-US" sz="2000" b="0" cap="none" spc="0" dirty="0">
                        <a:solidFill>
                          <a:schemeClr val="tx1"/>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F6F9FF"/>
                    </a:solidFil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000" b="0" cap="none" spc="0" dirty="0">
                          <a:solidFill>
                            <a:schemeClr val="tx1"/>
                          </a:solidFill>
                        </a:rPr>
                        <a:t>72.00%</a:t>
                      </a:r>
                      <a:endParaRPr lang="en-IN" altLang="en-US" sz="2000" b="0" cap="none" spc="0" dirty="0">
                        <a:solidFill>
                          <a:schemeClr val="tx1"/>
                        </a:solidFill>
                      </a:endParaRPr>
                    </a:p>
                  </a:txBody>
                  <a:tcPr marL="231749" marR="231749" marT="224212" marB="224212"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6F9FF"/>
                    </a:solidFill>
                  </a:tcPr>
                </a:tc>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b="1" cap="none" spc="0" dirty="0">
                          <a:solidFill>
                            <a:schemeClr val="tx1"/>
                          </a:solidFill>
                        </a:rPr>
                        <a:t>LOSS</a:t>
                      </a:r>
                      <a:endParaRPr lang="en-US" sz="1200" b="1" cap="none" spc="0" dirty="0">
                        <a:solidFill>
                          <a:schemeClr val="tx1"/>
                        </a:solidFill>
                      </a:endParaRPr>
                    </a:p>
                  </a:txBody>
                  <a:tcPr marL="231749" marR="231749" marT="224212" marB="224212" anchor="ct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0" cap="none" spc="0" dirty="0">
                          <a:solidFill>
                            <a:schemeClr val="tx1"/>
                          </a:solidFill>
                        </a:rPr>
                        <a:t>0.3</a:t>
                      </a:r>
                      <a:endParaRPr lang="en-US" sz="2000" b="0" cap="none" spc="0" dirty="0">
                        <a:solidFill>
                          <a:schemeClr val="tx1"/>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solidFill>
                            <a:schemeClr val="tx1"/>
                          </a:solidFill>
                          <a:sym typeface="+mn-ea"/>
                        </a:rPr>
                        <a:t>0.29</a:t>
                      </a:r>
                      <a:endParaRPr lang="en-US" sz="2000" b="0" cap="none" spc="0" dirty="0">
                        <a:solidFill>
                          <a:schemeClr val="tx1"/>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solidFill>
                            <a:schemeClr val="tx1"/>
                          </a:solidFill>
                          <a:sym typeface="+mn-ea"/>
                        </a:rPr>
                        <a:t>6.33</a:t>
                      </a:r>
                      <a:endParaRPr lang="en-US" sz="2000" b="0" cap="none" spc="0" dirty="0">
                        <a:solidFill>
                          <a:schemeClr val="tx1"/>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0" cap="none" spc="0" dirty="0">
                          <a:solidFill>
                            <a:schemeClr val="tx1"/>
                          </a:solidFill>
                        </a:rPr>
                        <a:t>1.32</a:t>
                      </a:r>
                      <a:endParaRPr lang="en-US" sz="2000" b="0" cap="none" spc="0" dirty="0">
                        <a:solidFill>
                          <a:schemeClr val="tx1"/>
                        </a:solidFill>
                      </a:endParaRPr>
                    </a:p>
                  </a:txBody>
                  <a:tcPr marL="231749" marR="231749" marT="224212" marB="224212" anchor="ct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rgbClr val="EDEFF7"/>
                    </a:solidFil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000" b="0" cap="none" spc="0" dirty="0">
                          <a:solidFill>
                            <a:schemeClr val="tx1"/>
                          </a:solidFill>
                        </a:rPr>
                        <a:t>0.64</a:t>
                      </a:r>
                      <a:endParaRPr lang="en-IN" altLang="en-US" sz="2000" b="0" cap="none" spc="0" dirty="0">
                        <a:solidFill>
                          <a:schemeClr val="tx1"/>
                        </a:solidFill>
                      </a:endParaRPr>
                    </a:p>
                  </a:txBody>
                  <a:tcPr marL="231749" marR="231749" marT="224212" marB="224212"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EDEFF7"/>
                    </a:solidFill>
                  </a:tcPr>
                </a:tc>
              </a:tr>
            </a:tbl>
          </a:graphicData>
        </a:graphic>
      </p:graphicFrame>
      <p:sp>
        <p:nvSpPr>
          <p:cNvPr id="16" name="Title 15"/>
          <p:cNvSpPr>
            <a:spLocks noGrp="1"/>
          </p:cNvSpPr>
          <p:nvPr>
            <p:ph type="title"/>
          </p:nvPr>
        </p:nvSpPr>
        <p:spPr>
          <a:xfrm>
            <a:off x="794385" y="929640"/>
            <a:ext cx="10972800" cy="582613"/>
          </a:xfrm>
        </p:spPr>
        <p:txBody>
          <a:bodyPr>
            <a:normAutofit fontScale="90000"/>
          </a:bodyPr>
          <a:lstStyle/>
          <a:p>
            <a:r>
              <a:rPr lang="en-IN" altLang="en-US" b="1" dirty="0">
                <a:solidFill>
                  <a:schemeClr val="accent3">
                    <a:lumMod val="50000"/>
                  </a:schemeClr>
                </a:solidFill>
                <a:latin typeface="Cambria" panose="02040503050406030204" charset="0"/>
                <a:cs typeface="Cambria" panose="02040503050406030204" charset="0"/>
              </a:rPr>
              <a:t>EVALUATION RESULTS</a:t>
            </a:r>
            <a:endParaRPr lang="en-IN" altLang="en-US" b="1" dirty="0">
              <a:solidFill>
                <a:schemeClr val="accent3">
                  <a:lumMod val="50000"/>
                </a:schemeClr>
              </a:solidFill>
              <a:latin typeface="Cambria" panose="02040503050406030204" charset="0"/>
              <a:cs typeface="Cambria" panose="02040503050406030204" charset="0"/>
            </a:endParaRPr>
          </a:p>
        </p:txBody>
      </p:sp>
      <p:sp>
        <p:nvSpPr>
          <p:cNvPr id="2" name="Text Box 1"/>
          <p:cNvSpPr txBox="1"/>
          <p:nvPr/>
        </p:nvSpPr>
        <p:spPr>
          <a:xfrm>
            <a:off x="794385" y="1512570"/>
            <a:ext cx="9859010" cy="299085"/>
          </a:xfrm>
          <a:prstGeom prst="rect">
            <a:avLst/>
          </a:prstGeom>
          <a:noFill/>
        </p:spPr>
        <p:txBody>
          <a:bodyPr wrap="square" rtlCol="0">
            <a:noAutofit/>
          </a:bodyPr>
          <a:p>
            <a:r>
              <a:rPr lang="en-IN" altLang="en-US" sz="1400"/>
              <a:t>Dataset Drive Link: </a:t>
            </a:r>
            <a:r>
              <a:rPr lang="en-IN" altLang="en-US" sz="1400">
                <a:hlinkClick r:id="rId1" tooltip="" action="ppaction://hlinkfile"/>
              </a:rPr>
              <a:t>https://drive.google.com/drive/folders/1b4bUFvnzFVqEkWar2fyznYDvofdSrxAD?usp=drive_link</a:t>
            </a:r>
            <a:endParaRPr lang="en-IN" altLang="en-US" sz="14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f a 6 e 6 7 1 f 1 c d 7 e 4 d 9 6 f f 9 6 5 2 b e 3 2 2 d d 5 e "   x m l n s : c t = " h t t p : / / s c h e m a s . m i c r o s o f t . c o m / o f f i c e / 2 0 0 6 / m e t a d a t a / c o n t e n t T y p e "   x m l n s : m a = " h t t p : / / s c h e m a s . m i c r o s o f t . c o m / o f f i c e / 2 0 0 6 / m e t a d a t a / p r o p e r t i e s / m e t a A t t r i b u t e s " >  
 < x s d : s c h e m a   t a r g e t N a m e s p a c e = " h t t p : / / s c h e m a s . m i c r o s o f t . c o m / o f f i c e / 2 0 0 6 / m e t a d a t a / p r o p e r t i e s "   m a : r o o t = " t r u e "   m a : f i e l d s I D = " 4 e 2 4 9 6 f 7 0 b 1 0 1 d b 0 b 8 0 1 3 f 3 0 a 0 7 1 b b f 7 " 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5029FA76-0C86-4BF1-99F1-A3115FBFFAB0}">
  <ds:schemaRefs/>
</ds:datastoreItem>
</file>

<file path=customXml/itemProps2.xml><?xml version="1.0" encoding="utf-8"?>
<ds:datastoreItem xmlns:ds="http://schemas.openxmlformats.org/officeDocument/2006/customXml" ds:itemID="{44FAF7B5-E40C-46BE-9C83-DA251FCAE61E}">
  <ds:schemaRefs/>
</ds:datastoreItem>
</file>

<file path=customXml/itemProps3.xml><?xml version="1.0" encoding="utf-8"?>
<ds:datastoreItem xmlns:ds="http://schemas.openxmlformats.org/officeDocument/2006/customXml" ds:itemID="{E0A43D08-F4F9-4D95-9CB2-7DE374416074}">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0</TotalTime>
  <Words>5595</Words>
  <Application>WPS Presentation</Application>
  <PresentationFormat>Widescreen</PresentationFormat>
  <Paragraphs>165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Helvetica Neue Medium</vt:lpstr>
      <vt:lpstr>Calibri</vt:lpstr>
      <vt:lpstr>Bahnschrift</vt:lpstr>
      <vt:lpstr>Cambria</vt:lpstr>
      <vt:lpstr>Wingdings</vt:lpstr>
      <vt:lpstr>Microsoft YaHei</vt:lpstr>
      <vt:lpstr>Arial Unicode MS</vt:lpstr>
      <vt:lpstr>Orange Waves</vt:lpstr>
      <vt:lpstr>DSCI – 6011            DEEP LEARNING</vt:lpstr>
      <vt:lpstr>FACE DETECTION AND RECOGNITION USING SIAMESE NETWORK WITH RESNET-50,      RESNET-18 AND VGG16     </vt:lpstr>
      <vt:lpstr>OUTLINE</vt:lpstr>
      <vt:lpstr>STATEMENT OF PROJECT OBJECTIVES</vt:lpstr>
      <vt:lpstr>STATEMENT OF VALUE</vt:lpstr>
      <vt:lpstr>APPROACH</vt:lpstr>
      <vt:lpstr>ARCHITECTURES USED (Face Detection)</vt:lpstr>
      <vt:lpstr>PowerPoint 演示文稿</vt:lpstr>
      <vt:lpstr>EVALUATION RESULTS</vt:lpstr>
      <vt:lpstr>VIDEO DEMO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Sreenivas Kasulanati</cp:lastModifiedBy>
  <cp:revision>9</cp:revision>
  <dcterms:created xsi:type="dcterms:W3CDTF">2024-04-21T01:44:00Z</dcterms:created>
  <dcterms:modified xsi:type="dcterms:W3CDTF">2024-04-29T02:40:09Z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B5C5E9942DCE4835B9185AF9FD861784_12</vt:lpwstr>
  </property>
  <property fmtid="{D5CDD505-2E9C-101B-9397-08002B2CF9AE}" pid="4" name="KSOProductBuildVer">
    <vt:lpwstr>1033-12.2.0.13472</vt:lpwstr>
  </property>
</Properties>
</file>