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21945600" cy="16459200"/>
  <p:notesSz cx="6858000" cy="9144000"/>
  <p:defaultTextStyle>
    <a:defPPr>
      <a:defRPr lang="en-US"/>
    </a:defPPr>
    <a:lvl1pPr marL="0" algn="l" defTabSz="1843431" rtl="0" eaLnBrk="1" latinLnBrk="0" hangingPunct="1">
      <a:defRPr sz="3629" kern="1200">
        <a:solidFill>
          <a:schemeClr val="tx1"/>
        </a:solidFill>
        <a:latin typeface="+mn-lt"/>
        <a:ea typeface="+mn-ea"/>
        <a:cs typeface="+mn-cs"/>
      </a:defRPr>
    </a:lvl1pPr>
    <a:lvl2pPr marL="921715" algn="l" defTabSz="1843431" rtl="0" eaLnBrk="1" latinLnBrk="0" hangingPunct="1">
      <a:defRPr sz="3629" kern="1200">
        <a:solidFill>
          <a:schemeClr val="tx1"/>
        </a:solidFill>
        <a:latin typeface="+mn-lt"/>
        <a:ea typeface="+mn-ea"/>
        <a:cs typeface="+mn-cs"/>
      </a:defRPr>
    </a:lvl2pPr>
    <a:lvl3pPr marL="1843431" algn="l" defTabSz="1843431" rtl="0" eaLnBrk="1" latinLnBrk="0" hangingPunct="1">
      <a:defRPr sz="3629" kern="1200">
        <a:solidFill>
          <a:schemeClr val="tx1"/>
        </a:solidFill>
        <a:latin typeface="+mn-lt"/>
        <a:ea typeface="+mn-ea"/>
        <a:cs typeface="+mn-cs"/>
      </a:defRPr>
    </a:lvl3pPr>
    <a:lvl4pPr marL="2765146" algn="l" defTabSz="1843431" rtl="0" eaLnBrk="1" latinLnBrk="0" hangingPunct="1">
      <a:defRPr sz="3629" kern="1200">
        <a:solidFill>
          <a:schemeClr val="tx1"/>
        </a:solidFill>
        <a:latin typeface="+mn-lt"/>
        <a:ea typeface="+mn-ea"/>
        <a:cs typeface="+mn-cs"/>
      </a:defRPr>
    </a:lvl4pPr>
    <a:lvl5pPr marL="3686861" algn="l" defTabSz="1843431" rtl="0" eaLnBrk="1" latinLnBrk="0" hangingPunct="1">
      <a:defRPr sz="3629" kern="1200">
        <a:solidFill>
          <a:schemeClr val="tx1"/>
        </a:solidFill>
        <a:latin typeface="+mn-lt"/>
        <a:ea typeface="+mn-ea"/>
        <a:cs typeface="+mn-cs"/>
      </a:defRPr>
    </a:lvl5pPr>
    <a:lvl6pPr marL="4608576" algn="l" defTabSz="1843431" rtl="0" eaLnBrk="1" latinLnBrk="0" hangingPunct="1">
      <a:defRPr sz="3629" kern="1200">
        <a:solidFill>
          <a:schemeClr val="tx1"/>
        </a:solidFill>
        <a:latin typeface="+mn-lt"/>
        <a:ea typeface="+mn-ea"/>
        <a:cs typeface="+mn-cs"/>
      </a:defRPr>
    </a:lvl6pPr>
    <a:lvl7pPr marL="5530291" algn="l" defTabSz="1843431" rtl="0" eaLnBrk="1" latinLnBrk="0" hangingPunct="1">
      <a:defRPr sz="3629" kern="1200">
        <a:solidFill>
          <a:schemeClr val="tx1"/>
        </a:solidFill>
        <a:latin typeface="+mn-lt"/>
        <a:ea typeface="+mn-ea"/>
        <a:cs typeface="+mn-cs"/>
      </a:defRPr>
    </a:lvl7pPr>
    <a:lvl8pPr marL="6452007" algn="l" defTabSz="1843431" rtl="0" eaLnBrk="1" latinLnBrk="0" hangingPunct="1">
      <a:defRPr sz="3629" kern="1200">
        <a:solidFill>
          <a:schemeClr val="tx1"/>
        </a:solidFill>
        <a:latin typeface="+mn-lt"/>
        <a:ea typeface="+mn-ea"/>
        <a:cs typeface="+mn-cs"/>
      </a:defRPr>
    </a:lvl8pPr>
    <a:lvl9pPr marL="7373722" algn="l" defTabSz="1843431" rtl="0" eaLnBrk="1" latinLnBrk="0" hangingPunct="1">
      <a:defRPr sz="362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184" userDrawn="1">
          <p15:clr>
            <a:srgbClr val="A4A3A4"/>
          </p15:clr>
        </p15:guide>
        <p15:guide id="2" pos="69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E0FE8A-1D3C-4D92-A684-136E43517C66}" v="1964" dt="2024-05-06T20:50:02.613"/>
    <p1510:client id="{1E3BC11F-14A0-4D6A-8305-4BDE23B182BA}" v="194" dt="2024-05-06T21:20:32.906"/>
    <p1510:client id="{1FCAFD60-4477-4A23-8D35-543BD8FC0DC0}" v="1680" dt="2024-05-06T21:30:57.363"/>
    <p1510:client id="{759EFDC2-F8E1-4420-8192-50BF92535D65}" v="17" dt="2024-05-06T21:31:33.117"/>
    <p1510:client id="{DDF80C02-592E-48DE-A311-BE9D07D41BDD}" v="595" dt="2024-05-06T21:31:02.0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5184"/>
        <p:guide pos="6912"/>
      </p:guideLst>
    </p:cSldViewPr>
  </p:slide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itha Kannur A" userId="7a751b492da07a94" providerId="LiveId" clId="{DDF80C02-592E-48DE-A311-BE9D07D41BDD}"/>
    <pc:docChg chg="undo redo custSel addSld delSld modSld">
      <pc:chgData name="Smitha Kannur A" userId="7a751b492da07a94" providerId="LiveId" clId="{DDF80C02-592E-48DE-A311-BE9D07D41BDD}" dt="2024-05-06T21:31:02.050" v="583" actId="20577"/>
      <pc:docMkLst>
        <pc:docMk/>
      </pc:docMkLst>
      <pc:sldChg chg="addSp delSp modSp mod">
        <pc:chgData name="Smitha Kannur A" userId="7a751b492da07a94" providerId="LiveId" clId="{DDF80C02-592E-48DE-A311-BE9D07D41BDD}" dt="2024-05-06T21:31:02.050" v="583" actId="20577"/>
        <pc:sldMkLst>
          <pc:docMk/>
          <pc:sldMk cId="109865799" sldId="256"/>
        </pc:sldMkLst>
        <pc:spChg chg="mod">
          <ac:chgData name="Smitha Kannur A" userId="7a751b492da07a94" providerId="LiveId" clId="{DDF80C02-592E-48DE-A311-BE9D07D41BDD}" dt="2024-05-06T21:20:39.826" v="560" actId="14100"/>
          <ac:spMkLst>
            <pc:docMk/>
            <pc:sldMk cId="109865799" sldId="256"/>
            <ac:spMk id="4" creationId="{4DBBAF38-B843-A017-55B6-9312612A28F1}"/>
          </ac:spMkLst>
        </pc:spChg>
        <pc:spChg chg="mod">
          <ac:chgData name="Smitha Kannur A" userId="7a751b492da07a94" providerId="LiveId" clId="{DDF80C02-592E-48DE-A311-BE9D07D41BDD}" dt="2024-05-06T20:36:48.083" v="123" actId="20577"/>
          <ac:spMkLst>
            <pc:docMk/>
            <pc:sldMk cId="109865799" sldId="256"/>
            <ac:spMk id="7" creationId="{00000000-0000-0000-0000-000000000000}"/>
          </ac:spMkLst>
        </pc:spChg>
        <pc:spChg chg="mod">
          <ac:chgData name="Smitha Kannur A" userId="7a751b492da07a94" providerId="LiveId" clId="{DDF80C02-592E-48DE-A311-BE9D07D41BDD}" dt="2024-05-06T21:30:54.434" v="582" actId="1076"/>
          <ac:spMkLst>
            <pc:docMk/>
            <pc:sldMk cId="109865799" sldId="256"/>
            <ac:spMk id="8" creationId="{E99D2C97-8A2F-D58F-4725-70A904B6E488}"/>
          </ac:spMkLst>
        </pc:spChg>
        <pc:spChg chg="add del mod">
          <ac:chgData name="Smitha Kannur A" userId="7a751b492da07a94" providerId="LiveId" clId="{DDF80C02-592E-48DE-A311-BE9D07D41BDD}" dt="2024-05-06T21:00:16.268" v="412" actId="20577"/>
          <ac:spMkLst>
            <pc:docMk/>
            <pc:sldMk cId="109865799" sldId="256"/>
            <ac:spMk id="9" creationId="{00000000-0000-0000-0000-000000000000}"/>
          </ac:spMkLst>
        </pc:spChg>
        <pc:spChg chg="mod">
          <ac:chgData name="Smitha Kannur A" userId="7a751b492da07a94" providerId="LiveId" clId="{DDF80C02-592E-48DE-A311-BE9D07D41BDD}" dt="2024-05-06T21:28:35.597" v="577" actId="1076"/>
          <ac:spMkLst>
            <pc:docMk/>
            <pc:sldMk cId="109865799" sldId="256"/>
            <ac:spMk id="15" creationId="{384DC031-7F41-2404-70AA-C979E02009F2}"/>
          </ac:spMkLst>
        </pc:spChg>
        <pc:spChg chg="mod">
          <ac:chgData name="Smitha Kannur A" userId="7a751b492da07a94" providerId="LiveId" clId="{DDF80C02-592E-48DE-A311-BE9D07D41BDD}" dt="2024-05-06T21:08:28.786" v="476" actId="12"/>
          <ac:spMkLst>
            <pc:docMk/>
            <pc:sldMk cId="109865799" sldId="256"/>
            <ac:spMk id="18" creationId="{594ECB8A-903D-8456-2619-78B67EB463D4}"/>
          </ac:spMkLst>
        </pc:spChg>
        <pc:spChg chg="mod">
          <ac:chgData name="Smitha Kannur A" userId="7a751b492da07a94" providerId="LiveId" clId="{DDF80C02-592E-48DE-A311-BE9D07D41BDD}" dt="2024-05-06T20:43:02.002" v="283" actId="20577"/>
          <ac:spMkLst>
            <pc:docMk/>
            <pc:sldMk cId="109865799" sldId="256"/>
            <ac:spMk id="19" creationId="{00000000-0000-0000-0000-000000000000}"/>
          </ac:spMkLst>
        </pc:spChg>
        <pc:spChg chg="del">
          <ac:chgData name="Smitha Kannur A" userId="7a751b492da07a94" providerId="LiveId" clId="{DDF80C02-592E-48DE-A311-BE9D07D41BDD}" dt="2024-05-06T21:05:51.546" v="459" actId="478"/>
          <ac:spMkLst>
            <pc:docMk/>
            <pc:sldMk cId="109865799" sldId="256"/>
            <ac:spMk id="22" creationId="{816C1C1F-B5C9-D754-0345-40F9081068C2}"/>
          </ac:spMkLst>
        </pc:spChg>
        <pc:spChg chg="mod">
          <ac:chgData name="Smitha Kannur A" userId="7a751b492da07a94" providerId="LiveId" clId="{DDF80C02-592E-48DE-A311-BE9D07D41BDD}" dt="2024-05-06T21:31:02.050" v="583" actId="20577"/>
          <ac:spMkLst>
            <pc:docMk/>
            <pc:sldMk cId="109865799" sldId="256"/>
            <ac:spMk id="23" creationId="{00000000-0000-0000-0000-000000000000}"/>
          </ac:spMkLst>
        </pc:spChg>
        <pc:spChg chg="del">
          <ac:chgData name="Smitha Kannur A" userId="7a751b492da07a94" providerId="LiveId" clId="{DDF80C02-592E-48DE-A311-BE9D07D41BDD}" dt="2024-05-06T21:05:50.059" v="458" actId="478"/>
          <ac:spMkLst>
            <pc:docMk/>
            <pc:sldMk cId="109865799" sldId="256"/>
            <ac:spMk id="24" creationId="{FAA9D593-D14D-A03C-9AFB-A95AEBE597BC}"/>
          </ac:spMkLst>
        </pc:spChg>
        <pc:spChg chg="del">
          <ac:chgData name="Smitha Kannur A" userId="7a751b492da07a94" providerId="LiveId" clId="{DDF80C02-592E-48DE-A311-BE9D07D41BDD}" dt="2024-05-06T20:42:43.492" v="272" actId="478"/>
          <ac:spMkLst>
            <pc:docMk/>
            <pc:sldMk cId="109865799" sldId="256"/>
            <ac:spMk id="28" creationId="{5EBE130C-7794-C727-4864-03C0B77303AC}"/>
          </ac:spMkLst>
        </pc:spChg>
        <pc:spChg chg="add del">
          <ac:chgData name="Smitha Kannur A" userId="7a751b492da07a94" providerId="LiveId" clId="{DDF80C02-592E-48DE-A311-BE9D07D41BDD}" dt="2024-05-06T20:37:23.600" v="128" actId="22"/>
          <ac:spMkLst>
            <pc:docMk/>
            <pc:sldMk cId="109865799" sldId="256"/>
            <ac:spMk id="36" creationId="{F854157A-C503-AE86-0EFD-F2B9C084BA97}"/>
          </ac:spMkLst>
        </pc:spChg>
        <pc:spChg chg="mod">
          <ac:chgData name="Smitha Kannur A" userId="7a751b492da07a94" providerId="LiveId" clId="{DDF80C02-592E-48DE-A311-BE9D07D41BDD}" dt="2024-05-06T21:27:51.250" v="574" actId="1076"/>
          <ac:spMkLst>
            <pc:docMk/>
            <pc:sldMk cId="109865799" sldId="256"/>
            <ac:spMk id="39" creationId="{37F709BC-B329-6FD0-F870-BA87371E3B12}"/>
          </ac:spMkLst>
        </pc:spChg>
        <pc:spChg chg="mod">
          <ac:chgData name="Smitha Kannur A" userId="7a751b492da07a94" providerId="LiveId" clId="{DDF80C02-592E-48DE-A311-BE9D07D41BDD}" dt="2024-05-06T21:10:08.953" v="496" actId="1076"/>
          <ac:spMkLst>
            <pc:docMk/>
            <pc:sldMk cId="109865799" sldId="256"/>
            <ac:spMk id="40" creationId="{00000000-0000-0000-0000-000000000000}"/>
          </ac:spMkLst>
        </pc:spChg>
        <pc:spChg chg="mod">
          <ac:chgData name="Smitha Kannur A" userId="7a751b492da07a94" providerId="LiveId" clId="{DDF80C02-592E-48DE-A311-BE9D07D41BDD}" dt="2024-05-06T21:28:00.313" v="576" actId="1076"/>
          <ac:spMkLst>
            <pc:docMk/>
            <pc:sldMk cId="109865799" sldId="256"/>
            <ac:spMk id="42" creationId="{67BE7130-BD99-C5F5-DB6C-987E90278645}"/>
          </ac:spMkLst>
        </pc:spChg>
        <pc:spChg chg="mod">
          <ac:chgData name="Smitha Kannur A" userId="7a751b492da07a94" providerId="LiveId" clId="{DDF80C02-592E-48DE-A311-BE9D07D41BDD}" dt="2024-05-06T21:18:44.270" v="545" actId="1076"/>
          <ac:spMkLst>
            <pc:docMk/>
            <pc:sldMk cId="109865799" sldId="256"/>
            <ac:spMk id="43" creationId="{06D57D67-B049-566D-FB95-11E3785DA923}"/>
          </ac:spMkLst>
        </pc:spChg>
        <pc:spChg chg="add del mod">
          <ac:chgData name="Smitha Kannur A" userId="7a751b492da07a94" providerId="LiveId" clId="{DDF80C02-592E-48DE-A311-BE9D07D41BDD}" dt="2024-05-06T20:42:51.322" v="273" actId="478"/>
          <ac:spMkLst>
            <pc:docMk/>
            <pc:sldMk cId="109865799" sldId="256"/>
            <ac:spMk id="44" creationId="{FF99E7B9-48DE-3089-072E-EB62B9EFB28C}"/>
          </ac:spMkLst>
        </pc:spChg>
        <pc:spChg chg="del">
          <ac:chgData name="Smitha Kannur A" userId="7a751b492da07a94" providerId="LiveId" clId="{DDF80C02-592E-48DE-A311-BE9D07D41BDD}" dt="2024-05-06T20:35:37.603" v="112" actId="478"/>
          <ac:spMkLst>
            <pc:docMk/>
            <pc:sldMk cId="109865799" sldId="256"/>
            <ac:spMk id="45" creationId="{00000000-0000-0000-0000-000000000000}"/>
          </ac:spMkLst>
        </pc:spChg>
        <pc:spChg chg="add mod">
          <ac:chgData name="Smitha Kannur A" userId="7a751b492da07a94" providerId="LiveId" clId="{DDF80C02-592E-48DE-A311-BE9D07D41BDD}" dt="2024-05-06T20:43:59.206" v="288" actId="1076"/>
          <ac:spMkLst>
            <pc:docMk/>
            <pc:sldMk cId="109865799" sldId="256"/>
            <ac:spMk id="46" creationId="{7BB46639-7289-7A66-4E21-0612BE8DBAF1}"/>
          </ac:spMkLst>
        </pc:spChg>
        <pc:spChg chg="add mod">
          <ac:chgData name="Smitha Kannur A" userId="7a751b492da07a94" providerId="LiveId" clId="{DDF80C02-592E-48DE-A311-BE9D07D41BDD}" dt="2024-05-06T20:39:46.051" v="156"/>
          <ac:spMkLst>
            <pc:docMk/>
            <pc:sldMk cId="109865799" sldId="256"/>
            <ac:spMk id="47" creationId="{775F548B-805C-5F14-EABB-E26F5E8DA29A}"/>
          </ac:spMkLst>
        </pc:spChg>
        <pc:spChg chg="add mod">
          <ac:chgData name="Smitha Kannur A" userId="7a751b492da07a94" providerId="LiveId" clId="{DDF80C02-592E-48DE-A311-BE9D07D41BDD}" dt="2024-05-06T20:45:03.183" v="308" actId="1076"/>
          <ac:spMkLst>
            <pc:docMk/>
            <pc:sldMk cId="109865799" sldId="256"/>
            <ac:spMk id="48" creationId="{D63ECD36-69B9-F69B-EC77-3E48336212B1}"/>
          </ac:spMkLst>
        </pc:spChg>
        <pc:spChg chg="add mod">
          <ac:chgData name="Smitha Kannur A" userId="7a751b492da07a94" providerId="LiveId" clId="{DDF80C02-592E-48DE-A311-BE9D07D41BDD}" dt="2024-05-06T20:44:55.986" v="307" actId="20577"/>
          <ac:spMkLst>
            <pc:docMk/>
            <pc:sldMk cId="109865799" sldId="256"/>
            <ac:spMk id="49" creationId="{2287A710-4E16-44D3-C31F-DA0D9967D1D5}"/>
          </ac:spMkLst>
        </pc:spChg>
        <pc:spChg chg="add mod">
          <ac:chgData name="Smitha Kannur A" userId="7a751b492da07a94" providerId="LiveId" clId="{DDF80C02-592E-48DE-A311-BE9D07D41BDD}" dt="2024-05-06T21:21:34.679" v="564"/>
          <ac:spMkLst>
            <pc:docMk/>
            <pc:sldMk cId="109865799" sldId="256"/>
            <ac:spMk id="61" creationId="{9CA32E4D-34D1-C5ED-6E18-65546E6593D4}"/>
          </ac:spMkLst>
        </pc:spChg>
        <pc:spChg chg="mod">
          <ac:chgData name="Smitha Kannur A" userId="7a751b492da07a94" providerId="LiveId" clId="{DDF80C02-592E-48DE-A311-BE9D07D41BDD}" dt="2024-05-06T21:26:01.610" v="571" actId="1076"/>
          <ac:spMkLst>
            <pc:docMk/>
            <pc:sldMk cId="109865799" sldId="256"/>
            <ac:spMk id="88" creationId="{00000000-0000-0000-0000-000000000000}"/>
          </ac:spMkLst>
        </pc:spChg>
        <pc:spChg chg="del">
          <ac:chgData name="Smitha Kannur A" userId="7a751b492da07a94" providerId="LiveId" clId="{DDF80C02-592E-48DE-A311-BE9D07D41BDD}" dt="2024-05-06T21:19:48.303" v="556" actId="478"/>
          <ac:spMkLst>
            <pc:docMk/>
            <pc:sldMk cId="109865799" sldId="256"/>
            <ac:spMk id="94" creationId="{00000000-0000-0000-0000-000000000000}"/>
          </ac:spMkLst>
        </pc:spChg>
        <pc:grpChg chg="add mod">
          <ac:chgData name="Smitha Kannur A" userId="7a751b492da07a94" providerId="LiveId" clId="{DDF80C02-592E-48DE-A311-BE9D07D41BDD}" dt="2024-05-06T20:44:15.730" v="290" actId="1076"/>
          <ac:grpSpMkLst>
            <pc:docMk/>
            <pc:sldMk cId="109865799" sldId="256"/>
            <ac:grpSpMk id="13" creationId="{770C6248-F618-89A8-44AE-02202504C9E2}"/>
          </ac:grpSpMkLst>
        </pc:grpChg>
        <pc:grpChg chg="add mod">
          <ac:chgData name="Smitha Kannur A" userId="7a751b492da07a94" providerId="LiveId" clId="{DDF80C02-592E-48DE-A311-BE9D07D41BDD}" dt="2024-05-06T20:43:54.554" v="287" actId="1076"/>
          <ac:grpSpMkLst>
            <pc:docMk/>
            <pc:sldMk cId="109865799" sldId="256"/>
            <ac:grpSpMk id="20" creationId="{0A07EE56-D6D1-F3CB-2F8F-4C7085DCCB8B}"/>
          </ac:grpSpMkLst>
        </pc:grpChg>
        <pc:graphicFrameChg chg="add del mod">
          <ac:chgData name="Smitha Kannur A" userId="7a751b492da07a94" providerId="LiveId" clId="{DDF80C02-592E-48DE-A311-BE9D07D41BDD}" dt="2024-05-06T20:37:53.833" v="133" actId="478"/>
          <ac:graphicFrameMkLst>
            <pc:docMk/>
            <pc:sldMk cId="109865799" sldId="256"/>
            <ac:graphicFrameMk id="37" creationId="{E27BFA4C-387B-A7CB-014F-9862CB371B18}"/>
          </ac:graphicFrameMkLst>
        </pc:graphicFrameChg>
        <pc:picChg chg="del">
          <ac:chgData name="Smitha Kannur A" userId="7a751b492da07a94" providerId="LiveId" clId="{DDF80C02-592E-48DE-A311-BE9D07D41BDD}" dt="2024-05-06T20:33:55.058" v="100" actId="478"/>
          <ac:picMkLst>
            <pc:docMk/>
            <pc:sldMk cId="109865799" sldId="256"/>
            <ac:picMk id="3" creationId="{B4FAB017-0EEE-5F97-371E-BFBCF0BA58C0}"/>
          </ac:picMkLst>
        </pc:picChg>
        <pc:picChg chg="add del">
          <ac:chgData name="Smitha Kannur A" userId="7a751b492da07a94" providerId="LiveId" clId="{DDF80C02-592E-48DE-A311-BE9D07D41BDD}" dt="2024-05-06T20:46:09.842" v="313" actId="478"/>
          <ac:picMkLst>
            <pc:docMk/>
            <pc:sldMk cId="109865799" sldId="256"/>
            <ac:picMk id="5" creationId="{B55F6763-60A1-2EC0-B761-1745F031AAD7}"/>
          </ac:picMkLst>
        </pc:picChg>
        <pc:picChg chg="add del mod">
          <ac:chgData name="Smitha Kannur A" userId="7a751b492da07a94" providerId="LiveId" clId="{DDF80C02-592E-48DE-A311-BE9D07D41BDD}" dt="2024-05-06T20:33:07.954" v="91" actId="478"/>
          <ac:picMkLst>
            <pc:docMk/>
            <pc:sldMk cId="109865799" sldId="256"/>
            <ac:picMk id="10" creationId="{81A05A2C-64E0-12B3-1EC4-E89401835D95}"/>
          </ac:picMkLst>
        </pc:picChg>
        <pc:picChg chg="add mod">
          <ac:chgData name="Smitha Kannur A" userId="7a751b492da07a94" providerId="LiveId" clId="{DDF80C02-592E-48DE-A311-BE9D07D41BDD}" dt="2024-05-06T20:33:06.494" v="90" actId="1076"/>
          <ac:picMkLst>
            <pc:docMk/>
            <pc:sldMk cId="109865799" sldId="256"/>
            <ac:picMk id="11" creationId="{0F030B39-926B-F889-BB65-1D5AB2F4A85F}"/>
          </ac:picMkLst>
        </pc:picChg>
        <pc:picChg chg="add mod">
          <ac:chgData name="Smitha Kannur A" userId="7a751b492da07a94" providerId="LiveId" clId="{DDF80C02-592E-48DE-A311-BE9D07D41BDD}" dt="2024-05-06T20:33:06.494" v="90" actId="1076"/>
          <ac:picMkLst>
            <pc:docMk/>
            <pc:sldMk cId="109865799" sldId="256"/>
            <ac:picMk id="12" creationId="{D6D7E797-9312-957A-469A-54501A5D619C}"/>
          </ac:picMkLst>
        </pc:picChg>
        <pc:picChg chg="mod">
          <ac:chgData name="Smitha Kannur A" userId="7a751b492da07a94" providerId="LiveId" clId="{DDF80C02-592E-48DE-A311-BE9D07D41BDD}" dt="2024-05-06T21:04:50.454" v="447" actId="1076"/>
          <ac:picMkLst>
            <pc:docMk/>
            <pc:sldMk cId="109865799" sldId="256"/>
            <ac:picMk id="14" creationId="{756290F3-A15C-5323-7364-7AE337EA8705}"/>
          </ac:picMkLst>
        </pc:picChg>
        <pc:picChg chg="add mod">
          <ac:chgData name="Smitha Kannur A" userId="7a751b492da07a94" providerId="LiveId" clId="{DDF80C02-592E-48DE-A311-BE9D07D41BDD}" dt="2024-05-06T20:33:30.894" v="95"/>
          <ac:picMkLst>
            <pc:docMk/>
            <pc:sldMk cId="109865799" sldId="256"/>
            <ac:picMk id="16" creationId="{B055CCEF-9A98-7E44-6231-EADFE4AF01AD}"/>
          </ac:picMkLst>
        </pc:picChg>
        <pc:picChg chg="add mod">
          <ac:chgData name="Smitha Kannur A" userId="7a751b492da07a94" providerId="LiveId" clId="{DDF80C02-592E-48DE-A311-BE9D07D41BDD}" dt="2024-05-06T20:33:30.894" v="95"/>
          <ac:picMkLst>
            <pc:docMk/>
            <pc:sldMk cId="109865799" sldId="256"/>
            <ac:picMk id="17" creationId="{DA503767-1A14-EA85-1ADC-560808D3CCCE}"/>
          </ac:picMkLst>
        </pc:picChg>
        <pc:picChg chg="del">
          <ac:chgData name="Smitha Kannur A" userId="7a751b492da07a94" providerId="LiveId" clId="{DDF80C02-592E-48DE-A311-BE9D07D41BDD}" dt="2024-05-06T20:46:12.281" v="314" actId="478"/>
          <ac:picMkLst>
            <pc:docMk/>
            <pc:sldMk cId="109865799" sldId="256"/>
            <ac:picMk id="21" creationId="{9298B25D-1126-25DC-BE54-0A2D174085BF}"/>
          </ac:picMkLst>
        </pc:picChg>
        <pc:picChg chg="mod">
          <ac:chgData name="Smitha Kannur A" userId="7a751b492da07a94" providerId="LiveId" clId="{DDF80C02-592E-48DE-A311-BE9D07D41BDD}" dt="2024-05-06T20:44:40.698" v="294" actId="1076"/>
          <ac:picMkLst>
            <pc:docMk/>
            <pc:sldMk cId="109865799" sldId="256"/>
            <ac:picMk id="26" creationId="{00000000-0000-0000-0000-000000000000}"/>
          </ac:picMkLst>
        </pc:picChg>
        <pc:picChg chg="add mod">
          <ac:chgData name="Smitha Kannur A" userId="7a751b492da07a94" providerId="LiveId" clId="{DDF80C02-592E-48DE-A311-BE9D07D41BDD}" dt="2024-05-06T20:45:12.273" v="310" actId="1076"/>
          <ac:picMkLst>
            <pc:docMk/>
            <pc:sldMk cId="109865799" sldId="256"/>
            <ac:picMk id="27" creationId="{82D3B89F-8200-BB68-EA53-39510D146F49}"/>
          </ac:picMkLst>
        </pc:picChg>
        <pc:picChg chg="mod">
          <ac:chgData name="Smitha Kannur A" userId="7a751b492da07a94" providerId="LiveId" clId="{DDF80C02-592E-48DE-A311-BE9D07D41BDD}" dt="2024-05-06T20:44:07.932" v="289" actId="1076"/>
          <ac:picMkLst>
            <pc:docMk/>
            <pc:sldMk cId="109865799" sldId="256"/>
            <ac:picMk id="29" creationId="{00000000-0000-0000-0000-000000000000}"/>
          </ac:picMkLst>
        </pc:picChg>
        <pc:picChg chg="mod">
          <ac:chgData name="Smitha Kannur A" userId="7a751b492da07a94" providerId="LiveId" clId="{DDF80C02-592E-48DE-A311-BE9D07D41BDD}" dt="2024-05-06T20:45:07.080" v="309" actId="1076"/>
          <ac:picMkLst>
            <pc:docMk/>
            <pc:sldMk cId="109865799" sldId="256"/>
            <ac:picMk id="30" creationId="{00000000-0000-0000-0000-000000000000}"/>
          </ac:picMkLst>
        </pc:picChg>
        <pc:picChg chg="add mod">
          <ac:chgData name="Smitha Kannur A" userId="7a751b492da07a94" providerId="LiveId" clId="{DDF80C02-592E-48DE-A311-BE9D07D41BDD}" dt="2024-05-06T21:00:25.483" v="414" actId="1076"/>
          <ac:picMkLst>
            <pc:docMk/>
            <pc:sldMk cId="109865799" sldId="256"/>
            <ac:picMk id="50" creationId="{123E8373-7D05-A6CB-B04D-023FB74BA039}"/>
          </ac:picMkLst>
        </pc:picChg>
        <pc:picChg chg="add del mod">
          <ac:chgData name="Smitha Kannur A" userId="7a751b492da07a94" providerId="LiveId" clId="{DDF80C02-592E-48DE-A311-BE9D07D41BDD}" dt="2024-05-06T20:52:32.969" v="356" actId="21"/>
          <ac:picMkLst>
            <pc:docMk/>
            <pc:sldMk cId="109865799" sldId="256"/>
            <ac:picMk id="51" creationId="{9FA8F586-D5DF-4B7D-CE67-18273EB22D2D}"/>
          </ac:picMkLst>
        </pc:picChg>
        <pc:picChg chg="add mod">
          <ac:chgData name="Smitha Kannur A" userId="7a751b492da07a94" providerId="LiveId" clId="{DDF80C02-592E-48DE-A311-BE9D07D41BDD}" dt="2024-05-06T21:00:21.546" v="413" actId="1076"/>
          <ac:picMkLst>
            <pc:docMk/>
            <pc:sldMk cId="109865799" sldId="256"/>
            <ac:picMk id="52" creationId="{9FA8F586-D5DF-4B7D-CE67-18273EB22D2D}"/>
          </ac:picMkLst>
        </pc:picChg>
        <pc:picChg chg="add mod">
          <ac:chgData name="Smitha Kannur A" userId="7a751b492da07a94" providerId="LiveId" clId="{DDF80C02-592E-48DE-A311-BE9D07D41BDD}" dt="2024-05-06T21:28:35.597" v="577" actId="1076"/>
          <ac:picMkLst>
            <pc:docMk/>
            <pc:sldMk cId="109865799" sldId="256"/>
            <ac:picMk id="53" creationId="{C0244855-60F8-B3C6-3BC0-49741F9FFA0C}"/>
          </ac:picMkLst>
        </pc:picChg>
        <pc:picChg chg="add mod">
          <ac:chgData name="Smitha Kannur A" userId="7a751b492da07a94" providerId="LiveId" clId="{DDF80C02-592E-48DE-A311-BE9D07D41BDD}" dt="2024-05-06T21:28:35.597" v="577" actId="1076"/>
          <ac:picMkLst>
            <pc:docMk/>
            <pc:sldMk cId="109865799" sldId="256"/>
            <ac:picMk id="56" creationId="{691CFBC5-7E63-0D52-200A-F9FC6C473472}"/>
          </ac:picMkLst>
        </pc:picChg>
        <pc:picChg chg="mod">
          <ac:chgData name="Smitha Kannur A" userId="7a751b492da07a94" providerId="LiveId" clId="{DDF80C02-592E-48DE-A311-BE9D07D41BDD}" dt="2024-05-06T20:29:07.456" v="33" actId="1076"/>
          <ac:picMkLst>
            <pc:docMk/>
            <pc:sldMk cId="109865799" sldId="256"/>
            <ac:picMk id="98" creationId="{88477F8A-18BD-2703-D4A5-6DDE9E9B1B8C}"/>
          </ac:picMkLst>
        </pc:picChg>
        <pc:picChg chg="mod">
          <ac:chgData name="Smitha Kannur A" userId="7a751b492da07a94" providerId="LiveId" clId="{DDF80C02-592E-48DE-A311-BE9D07D41BDD}" dt="2024-05-06T21:13:38.760" v="516" actId="1076"/>
          <ac:picMkLst>
            <pc:docMk/>
            <pc:sldMk cId="109865799" sldId="256"/>
            <ac:picMk id="1030" creationId="{1ACCBC6F-1135-D290-C509-418909A41328}"/>
          </ac:picMkLst>
        </pc:picChg>
        <pc:picChg chg="mod">
          <ac:chgData name="Smitha Kannur A" userId="7a751b492da07a94" providerId="LiveId" clId="{DDF80C02-592E-48DE-A311-BE9D07D41BDD}" dt="2024-05-06T21:13:04.228" v="509" actId="1076"/>
          <ac:picMkLst>
            <pc:docMk/>
            <pc:sldMk cId="109865799" sldId="256"/>
            <ac:picMk id="1032" creationId="{19D459C3-3422-096C-2AFF-3770FFDE3435}"/>
          </ac:picMkLst>
        </pc:picChg>
        <pc:picChg chg="mod">
          <ac:chgData name="Smitha Kannur A" userId="7a751b492da07a94" providerId="LiveId" clId="{DDF80C02-592E-48DE-A311-BE9D07D41BDD}" dt="2024-05-06T21:12:38.779" v="504" actId="1076"/>
          <ac:picMkLst>
            <pc:docMk/>
            <pc:sldMk cId="109865799" sldId="256"/>
            <ac:picMk id="1036" creationId="{86A22459-6C32-D424-DB25-547F41843D98}"/>
          </ac:picMkLst>
        </pc:picChg>
        <pc:picChg chg="mod">
          <ac:chgData name="Smitha Kannur A" userId="7a751b492da07a94" providerId="LiveId" clId="{DDF80C02-592E-48DE-A311-BE9D07D41BDD}" dt="2024-05-06T21:13:42.789" v="517" actId="1076"/>
          <ac:picMkLst>
            <pc:docMk/>
            <pc:sldMk cId="109865799" sldId="256"/>
            <ac:picMk id="1038" creationId="{A1DAA9A2-A337-DA79-9F11-5FB0707FC26C}"/>
          </ac:picMkLst>
        </pc:picChg>
        <pc:picChg chg="mod">
          <ac:chgData name="Smitha Kannur A" userId="7a751b492da07a94" providerId="LiveId" clId="{DDF80C02-592E-48DE-A311-BE9D07D41BDD}" dt="2024-05-06T21:13:45.671" v="518" actId="1076"/>
          <ac:picMkLst>
            <pc:docMk/>
            <pc:sldMk cId="109865799" sldId="256"/>
            <ac:picMk id="1042" creationId="{86384C9D-F483-D7E5-98EC-C0C362CACA72}"/>
          </ac:picMkLst>
        </pc:picChg>
        <pc:picChg chg="mod">
          <ac:chgData name="Smitha Kannur A" userId="7a751b492da07a94" providerId="LiveId" clId="{DDF80C02-592E-48DE-A311-BE9D07D41BDD}" dt="2024-05-06T21:12:53.966" v="508" actId="1076"/>
          <ac:picMkLst>
            <pc:docMk/>
            <pc:sldMk cId="109865799" sldId="256"/>
            <ac:picMk id="1046" creationId="{39FAD0C8-97AB-6E43-417D-F5E9E0F37D28}"/>
          </ac:picMkLst>
        </pc:picChg>
        <pc:picChg chg="mod">
          <ac:chgData name="Smitha Kannur A" userId="7a751b492da07a94" providerId="LiveId" clId="{DDF80C02-592E-48DE-A311-BE9D07D41BDD}" dt="2024-05-06T21:12:47.283" v="507" actId="1076"/>
          <ac:picMkLst>
            <pc:docMk/>
            <pc:sldMk cId="109865799" sldId="256"/>
            <ac:picMk id="1050" creationId="{148AF6E6-F55C-74AA-1951-B2888844E909}"/>
          </ac:picMkLst>
        </pc:picChg>
        <pc:cxnChg chg="mod">
          <ac:chgData name="Smitha Kannur A" userId="7a751b492da07a94" providerId="LiveId" clId="{DDF80C02-592E-48DE-A311-BE9D07D41BDD}" dt="2024-05-06T21:19:12.778" v="551" actId="1076"/>
          <ac:cxnSpMkLst>
            <pc:docMk/>
            <pc:sldMk cId="109865799" sldId="256"/>
            <ac:cxnSpMk id="2" creationId="{0A1F6581-0A7B-E5E2-85E2-FCA5BCFF267E}"/>
          </ac:cxnSpMkLst>
        </pc:cxnChg>
        <pc:cxnChg chg="mod">
          <ac:chgData name="Smitha Kannur A" userId="7a751b492da07a94" providerId="LiveId" clId="{DDF80C02-592E-48DE-A311-BE9D07D41BDD}" dt="2024-05-06T20:37:01.786" v="125" actId="14100"/>
          <ac:cxnSpMkLst>
            <pc:docMk/>
            <pc:sldMk cId="109865799" sldId="256"/>
            <ac:cxnSpMk id="31" creationId="{00000000-0000-0000-0000-000000000000}"/>
          </ac:cxnSpMkLst>
        </pc:cxnChg>
        <pc:cxnChg chg="del">
          <ac:chgData name="Smitha Kannur A" userId="7a751b492da07a94" providerId="LiveId" clId="{DDF80C02-592E-48DE-A311-BE9D07D41BDD}" dt="2024-05-06T20:46:16.506" v="315" actId="478"/>
          <ac:cxnSpMkLst>
            <pc:docMk/>
            <pc:sldMk cId="109865799" sldId="256"/>
            <ac:cxnSpMk id="32" creationId="{00000000-0000-0000-0000-000000000000}"/>
          </ac:cxnSpMkLst>
        </pc:cxnChg>
        <pc:cxnChg chg="del">
          <ac:chgData name="Smitha Kannur A" userId="7a751b492da07a94" providerId="LiveId" clId="{DDF80C02-592E-48DE-A311-BE9D07D41BDD}" dt="2024-05-06T20:56:05.665" v="363" actId="478"/>
          <ac:cxnSpMkLst>
            <pc:docMk/>
            <pc:sldMk cId="109865799" sldId="256"/>
            <ac:cxnSpMk id="33" creationId="{00000000-0000-0000-0000-000000000000}"/>
          </ac:cxnSpMkLst>
        </pc:cxnChg>
        <pc:cxnChg chg="mod">
          <ac:chgData name="Smitha Kannur A" userId="7a751b492da07a94" providerId="LiveId" clId="{DDF80C02-592E-48DE-A311-BE9D07D41BDD}" dt="2024-05-06T21:10:05.426" v="495" actId="1076"/>
          <ac:cxnSpMkLst>
            <pc:docMk/>
            <pc:sldMk cId="109865799" sldId="256"/>
            <ac:cxnSpMk id="34" creationId="{00000000-0000-0000-0000-000000000000}"/>
          </ac:cxnSpMkLst>
        </pc:cxnChg>
        <pc:cxnChg chg="mod">
          <ac:chgData name="Smitha Kannur A" userId="7a751b492da07a94" providerId="LiveId" clId="{DDF80C02-592E-48DE-A311-BE9D07D41BDD}" dt="2024-05-06T21:30:27.271" v="578" actId="1076"/>
          <ac:cxnSpMkLst>
            <pc:docMk/>
            <pc:sldMk cId="109865799" sldId="256"/>
            <ac:cxnSpMk id="38" creationId="{00000000-0000-0000-0000-000000000000}"/>
          </ac:cxnSpMkLst>
        </pc:cxnChg>
        <pc:cxnChg chg="add mod">
          <ac:chgData name="Smitha Kannur A" userId="7a751b492da07a94" providerId="LiveId" clId="{DDF80C02-592E-48DE-A311-BE9D07D41BDD}" dt="2024-05-06T21:04:23.142" v="444" actId="14100"/>
          <ac:cxnSpMkLst>
            <pc:docMk/>
            <pc:sldMk cId="109865799" sldId="256"/>
            <ac:cxnSpMk id="54" creationId="{EE898CD9-103F-11F7-DEBB-A994E98EFDE6}"/>
          </ac:cxnSpMkLst>
        </pc:cxnChg>
      </pc:sldChg>
      <pc:sldChg chg="modSp del">
        <pc:chgData name="Smitha Kannur A" userId="7a751b492da07a94" providerId="LiveId" clId="{DDF80C02-592E-48DE-A311-BE9D07D41BDD}" dt="2024-05-06T21:22:26.750" v="566" actId="47"/>
        <pc:sldMkLst>
          <pc:docMk/>
          <pc:sldMk cId="175861033" sldId="257"/>
        </pc:sldMkLst>
        <pc:graphicFrameChg chg="mod">
          <ac:chgData name="Smitha Kannur A" userId="7a751b492da07a94" providerId="LiveId" clId="{DDF80C02-592E-48DE-A311-BE9D07D41BDD}" dt="2024-05-06T20:38:15.790" v="136"/>
          <ac:graphicFrameMkLst>
            <pc:docMk/>
            <pc:sldMk cId="175861033" sldId="257"/>
            <ac:graphicFrameMk id="12" creationId="{00000000-0000-0000-0000-000000000000}"/>
          </ac:graphicFrameMkLst>
        </pc:graphicFrameChg>
      </pc:sldChg>
      <pc:sldChg chg="addSp modSp new del mod">
        <pc:chgData name="Smitha Kannur A" userId="7a751b492da07a94" providerId="LiveId" clId="{DDF80C02-592E-48DE-A311-BE9D07D41BDD}" dt="2024-05-06T21:22:27.746" v="567" actId="47"/>
        <pc:sldMkLst>
          <pc:docMk/>
          <pc:sldMk cId="93638394" sldId="258"/>
        </pc:sldMkLst>
        <pc:spChg chg="add mod">
          <ac:chgData name="Smitha Kannur A" userId="7a751b492da07a94" providerId="LiveId" clId="{DDF80C02-592E-48DE-A311-BE9D07D41BDD}" dt="2024-05-06T20:23:35.497" v="29"/>
          <ac:spMkLst>
            <pc:docMk/>
            <pc:sldMk cId="93638394" sldId="258"/>
            <ac:spMk id="3" creationId="{F55BD7D6-1014-5CC5-C2E6-1B19401EF00A}"/>
          </ac:spMkLst>
        </pc:spChg>
      </pc:sldChg>
      <pc:sldChg chg="add del">
        <pc:chgData name="Smitha Kannur A" userId="7a751b492da07a94" providerId="LiveId" clId="{DDF80C02-592E-48DE-A311-BE9D07D41BDD}" dt="2024-05-06T21:22:25.818" v="565" actId="47"/>
        <pc:sldMkLst>
          <pc:docMk/>
          <pc:sldMk cId="3545702968" sldId="259"/>
        </pc:sldMkLst>
      </pc:sldChg>
    </pc:docChg>
  </pc:docChgLst>
  <pc:docChgLst>
    <pc:chgData name="Sneha Venkatapathy" userId="49ed3934929509e8" providerId="LiveId" clId="{1FCAFD60-4477-4A23-8D35-543BD8FC0DC0}"/>
    <pc:docChg chg="undo redo custSel modSld">
      <pc:chgData name="Sneha Venkatapathy" userId="49ed3934929509e8" providerId="LiveId" clId="{1FCAFD60-4477-4A23-8D35-543BD8FC0DC0}" dt="2024-05-06T21:30:57.363" v="1667" actId="20577"/>
      <pc:docMkLst>
        <pc:docMk/>
      </pc:docMkLst>
      <pc:sldChg chg="addSp delSp modSp mod">
        <pc:chgData name="Sneha Venkatapathy" userId="49ed3934929509e8" providerId="LiveId" clId="{1FCAFD60-4477-4A23-8D35-543BD8FC0DC0}" dt="2024-05-06T21:30:57.363" v="1667" actId="20577"/>
        <pc:sldMkLst>
          <pc:docMk/>
          <pc:sldMk cId="109865799" sldId="256"/>
        </pc:sldMkLst>
        <pc:spChg chg="add del mod">
          <ac:chgData name="Sneha Venkatapathy" userId="49ed3934929509e8" providerId="LiveId" clId="{1FCAFD60-4477-4A23-8D35-543BD8FC0DC0}" dt="2024-05-06T19:41:31.671" v="317" actId="478"/>
          <ac:spMkLst>
            <pc:docMk/>
            <pc:sldMk cId="109865799" sldId="256"/>
            <ac:spMk id="3" creationId="{98B66323-72E0-47B2-E2AC-DF330D8471F2}"/>
          </ac:spMkLst>
        </pc:spChg>
        <pc:spChg chg="add mod">
          <ac:chgData name="Sneha Venkatapathy" userId="49ed3934929509e8" providerId="LiveId" clId="{1FCAFD60-4477-4A23-8D35-543BD8FC0DC0}" dt="2024-05-06T21:20:21.221" v="1553" actId="1076"/>
          <ac:spMkLst>
            <pc:docMk/>
            <pc:sldMk cId="109865799" sldId="256"/>
            <ac:spMk id="4" creationId="{4DBBAF38-B843-A017-55B6-9312612A28F1}"/>
          </ac:spMkLst>
        </pc:spChg>
        <pc:spChg chg="add mod">
          <ac:chgData name="Sneha Venkatapathy" userId="49ed3934929509e8" providerId="LiveId" clId="{1FCAFD60-4477-4A23-8D35-543BD8FC0DC0}" dt="2024-05-06T19:45:41.699" v="406" actId="1076"/>
          <ac:spMkLst>
            <pc:docMk/>
            <pc:sldMk cId="109865799" sldId="256"/>
            <ac:spMk id="5" creationId="{150B8326-A677-EE39-FD0C-0503E58D31C2}"/>
          </ac:spMkLst>
        </pc:spChg>
        <pc:spChg chg="add del mod">
          <ac:chgData name="Sneha Venkatapathy" userId="49ed3934929509e8" providerId="LiveId" clId="{1FCAFD60-4477-4A23-8D35-543BD8FC0DC0}" dt="2024-05-06T20:23:51.660" v="1124" actId="478"/>
          <ac:spMkLst>
            <pc:docMk/>
            <pc:sldMk cId="109865799" sldId="256"/>
            <ac:spMk id="6" creationId="{DEE93BA1-5DB8-8443-340A-CDBBA303FD1E}"/>
          </ac:spMkLst>
        </pc:spChg>
        <pc:spChg chg="mod">
          <ac:chgData name="Sneha Venkatapathy" userId="49ed3934929509e8" providerId="LiveId" clId="{1FCAFD60-4477-4A23-8D35-543BD8FC0DC0}" dt="2024-05-06T21:06:34.015" v="1423" actId="207"/>
          <ac:spMkLst>
            <pc:docMk/>
            <pc:sldMk cId="109865799" sldId="256"/>
            <ac:spMk id="7" creationId="{00000000-0000-0000-0000-000000000000}"/>
          </ac:spMkLst>
        </pc:spChg>
        <pc:spChg chg="mod">
          <ac:chgData name="Sneha Venkatapathy" userId="49ed3934929509e8" providerId="LiveId" clId="{1FCAFD60-4477-4A23-8D35-543BD8FC0DC0}" dt="2024-05-06T20:46:59.867" v="1271" actId="207"/>
          <ac:spMkLst>
            <pc:docMk/>
            <pc:sldMk cId="109865799" sldId="256"/>
            <ac:spMk id="8" creationId="{E99D2C97-8A2F-D58F-4725-70A904B6E488}"/>
          </ac:spMkLst>
        </pc:spChg>
        <pc:spChg chg="mod">
          <ac:chgData name="Sneha Venkatapathy" userId="49ed3934929509e8" providerId="LiveId" clId="{1FCAFD60-4477-4A23-8D35-543BD8FC0DC0}" dt="2024-05-06T20:31:42.798" v="1185" actId="1076"/>
          <ac:spMkLst>
            <pc:docMk/>
            <pc:sldMk cId="109865799" sldId="256"/>
            <ac:spMk id="9" creationId="{00000000-0000-0000-0000-000000000000}"/>
          </ac:spMkLst>
        </pc:spChg>
        <pc:spChg chg="add del mod">
          <ac:chgData name="Sneha Venkatapathy" userId="49ed3934929509e8" providerId="LiveId" clId="{1FCAFD60-4477-4A23-8D35-543BD8FC0DC0}" dt="2024-05-06T19:46:24.717" v="430" actId="478"/>
          <ac:spMkLst>
            <pc:docMk/>
            <pc:sldMk cId="109865799" sldId="256"/>
            <ac:spMk id="10" creationId="{968AE7BE-2A6A-FC7B-848B-BBA342A916E1}"/>
          </ac:spMkLst>
        </pc:spChg>
        <pc:spChg chg="add mod">
          <ac:chgData name="Sneha Venkatapathy" userId="49ed3934929509e8" providerId="LiveId" clId="{1FCAFD60-4477-4A23-8D35-543BD8FC0DC0}" dt="2024-05-06T21:06:08.948" v="1422" actId="108"/>
          <ac:spMkLst>
            <pc:docMk/>
            <pc:sldMk cId="109865799" sldId="256"/>
            <ac:spMk id="15" creationId="{384DC031-7F41-2404-70AA-C979E02009F2}"/>
          </ac:spMkLst>
        </pc:spChg>
        <pc:spChg chg="add mod">
          <ac:chgData name="Sneha Venkatapathy" userId="49ed3934929509e8" providerId="LiveId" clId="{1FCAFD60-4477-4A23-8D35-543BD8FC0DC0}" dt="2024-05-06T21:10:48.066" v="1457" actId="5793"/>
          <ac:spMkLst>
            <pc:docMk/>
            <pc:sldMk cId="109865799" sldId="256"/>
            <ac:spMk id="18" creationId="{594ECB8A-903D-8456-2619-78B67EB463D4}"/>
          </ac:spMkLst>
        </pc:spChg>
        <pc:spChg chg="mod">
          <ac:chgData name="Sneha Venkatapathy" userId="49ed3934929509e8" providerId="LiveId" clId="{1FCAFD60-4477-4A23-8D35-543BD8FC0DC0}" dt="2024-05-06T21:06:40.400" v="1424" actId="207"/>
          <ac:spMkLst>
            <pc:docMk/>
            <pc:sldMk cId="109865799" sldId="256"/>
            <ac:spMk id="19" creationId="{00000000-0000-0000-0000-000000000000}"/>
          </ac:spMkLst>
        </pc:spChg>
        <pc:spChg chg="add mod">
          <ac:chgData name="Sneha Venkatapathy" userId="49ed3934929509e8" providerId="LiveId" clId="{1FCAFD60-4477-4A23-8D35-543BD8FC0DC0}" dt="2024-05-06T21:05:01.182" v="1418" actId="1076"/>
          <ac:spMkLst>
            <pc:docMk/>
            <pc:sldMk cId="109865799" sldId="256"/>
            <ac:spMk id="22" creationId="{816C1C1F-B5C9-D754-0345-40F9081068C2}"/>
          </ac:spMkLst>
        </pc:spChg>
        <pc:spChg chg="mod">
          <ac:chgData name="Sneha Venkatapathy" userId="49ed3934929509e8" providerId="LiveId" clId="{1FCAFD60-4477-4A23-8D35-543BD8FC0DC0}" dt="2024-05-06T21:30:57.363" v="1667" actId="20577"/>
          <ac:spMkLst>
            <pc:docMk/>
            <pc:sldMk cId="109865799" sldId="256"/>
            <ac:spMk id="23" creationId="{00000000-0000-0000-0000-000000000000}"/>
          </ac:spMkLst>
        </pc:spChg>
        <pc:spChg chg="add mod">
          <ac:chgData name="Sneha Venkatapathy" userId="49ed3934929509e8" providerId="LiveId" clId="{1FCAFD60-4477-4A23-8D35-543BD8FC0DC0}" dt="2024-05-06T20:37:41.977" v="1245" actId="1037"/>
          <ac:spMkLst>
            <pc:docMk/>
            <pc:sldMk cId="109865799" sldId="256"/>
            <ac:spMk id="24" creationId="{FAA9D593-D14D-A03C-9AFB-A95AEBE597BC}"/>
          </ac:spMkLst>
        </pc:spChg>
        <pc:spChg chg="del">
          <ac:chgData name="Sneha Venkatapathy" userId="49ed3934929509e8" providerId="LiveId" clId="{1FCAFD60-4477-4A23-8D35-543BD8FC0DC0}" dt="2024-05-06T19:43:10.064" v="331" actId="478"/>
          <ac:spMkLst>
            <pc:docMk/>
            <pc:sldMk cId="109865799" sldId="256"/>
            <ac:spMk id="35" creationId="{00000000-0000-0000-0000-000000000000}"/>
          </ac:spMkLst>
        </pc:spChg>
        <pc:spChg chg="del">
          <ac:chgData name="Sneha Venkatapathy" userId="49ed3934929509e8" providerId="LiveId" clId="{1FCAFD60-4477-4A23-8D35-543BD8FC0DC0}" dt="2024-05-06T19:36:01.763" v="235" actId="478"/>
          <ac:spMkLst>
            <pc:docMk/>
            <pc:sldMk cId="109865799" sldId="256"/>
            <ac:spMk id="36" creationId="{00000000-0000-0000-0000-000000000000}"/>
          </ac:spMkLst>
        </pc:spChg>
        <pc:spChg chg="del mod">
          <ac:chgData name="Sneha Venkatapathy" userId="49ed3934929509e8" providerId="LiveId" clId="{1FCAFD60-4477-4A23-8D35-543BD8FC0DC0}" dt="2024-05-06T19:45:16.966" v="403" actId="478"/>
          <ac:spMkLst>
            <pc:docMk/>
            <pc:sldMk cId="109865799" sldId="256"/>
            <ac:spMk id="37" creationId="{00000000-0000-0000-0000-000000000000}"/>
          </ac:spMkLst>
        </pc:spChg>
        <pc:spChg chg="add mod">
          <ac:chgData name="Sneha Venkatapathy" userId="49ed3934929509e8" providerId="LiveId" clId="{1FCAFD60-4477-4A23-8D35-543BD8FC0DC0}" dt="2024-05-06T21:27:19.229" v="1638" actId="20577"/>
          <ac:spMkLst>
            <pc:docMk/>
            <pc:sldMk cId="109865799" sldId="256"/>
            <ac:spMk id="39" creationId="{37F709BC-B329-6FD0-F870-BA87371E3B12}"/>
          </ac:spMkLst>
        </pc:spChg>
        <pc:spChg chg="mod">
          <ac:chgData name="Sneha Venkatapathy" userId="49ed3934929509e8" providerId="LiveId" clId="{1FCAFD60-4477-4A23-8D35-543BD8FC0DC0}" dt="2024-05-06T20:27:17.455" v="1177" actId="1076"/>
          <ac:spMkLst>
            <pc:docMk/>
            <pc:sldMk cId="109865799" sldId="256"/>
            <ac:spMk id="40" creationId="{00000000-0000-0000-0000-000000000000}"/>
          </ac:spMkLst>
        </pc:spChg>
        <pc:spChg chg="add mod">
          <ac:chgData name="Sneha Venkatapathy" userId="49ed3934929509e8" providerId="LiveId" clId="{1FCAFD60-4477-4A23-8D35-543BD8FC0DC0}" dt="2024-05-06T21:27:57.741" v="1662" actId="1076"/>
          <ac:spMkLst>
            <pc:docMk/>
            <pc:sldMk cId="109865799" sldId="256"/>
            <ac:spMk id="42" creationId="{67BE7130-BD99-C5F5-DB6C-987E90278645}"/>
          </ac:spMkLst>
        </pc:spChg>
        <pc:spChg chg="add mod">
          <ac:chgData name="Sneha Venkatapathy" userId="49ed3934929509e8" providerId="LiveId" clId="{1FCAFD60-4477-4A23-8D35-543BD8FC0DC0}" dt="2024-05-06T20:37:41.977" v="1245" actId="1037"/>
          <ac:spMkLst>
            <pc:docMk/>
            <pc:sldMk cId="109865799" sldId="256"/>
            <ac:spMk id="43" creationId="{06D57D67-B049-566D-FB95-11E3785DA923}"/>
          </ac:spMkLst>
        </pc:spChg>
        <pc:spChg chg="del mod">
          <ac:chgData name="Sneha Venkatapathy" userId="49ed3934929509e8" providerId="LiveId" clId="{1FCAFD60-4477-4A23-8D35-543BD8FC0DC0}" dt="2024-05-06T19:46:12.822" v="427" actId="478"/>
          <ac:spMkLst>
            <pc:docMk/>
            <pc:sldMk cId="109865799" sldId="256"/>
            <ac:spMk id="44" creationId="{00000000-0000-0000-0000-000000000000}"/>
          </ac:spMkLst>
        </pc:spChg>
        <pc:spChg chg="del">
          <ac:chgData name="Sneha Venkatapathy" userId="49ed3934929509e8" providerId="LiveId" clId="{1FCAFD60-4477-4A23-8D35-543BD8FC0DC0}" dt="2024-05-06T19:46:22.559" v="429" actId="478"/>
          <ac:spMkLst>
            <pc:docMk/>
            <pc:sldMk cId="109865799" sldId="256"/>
            <ac:spMk id="46" creationId="{00000000-0000-0000-0000-000000000000}"/>
          </ac:spMkLst>
        </pc:spChg>
        <pc:spChg chg="mod">
          <ac:chgData name="Sneha Venkatapathy" userId="49ed3934929509e8" providerId="LiveId" clId="{1FCAFD60-4477-4A23-8D35-543BD8FC0DC0}" dt="2024-05-06T21:22:28.936" v="1609" actId="1076"/>
          <ac:spMkLst>
            <pc:docMk/>
            <pc:sldMk cId="109865799" sldId="256"/>
            <ac:spMk id="61" creationId="{9CA32E4D-34D1-C5ED-6E18-65546E6593D4}"/>
          </ac:spMkLst>
        </pc:spChg>
        <pc:spChg chg="mod">
          <ac:chgData name="Sneha Venkatapathy" userId="49ed3934929509e8" providerId="LiveId" clId="{1FCAFD60-4477-4A23-8D35-543BD8FC0DC0}" dt="2024-05-06T19:39:50.910" v="267" actId="1076"/>
          <ac:spMkLst>
            <pc:docMk/>
            <pc:sldMk cId="109865799" sldId="256"/>
            <ac:spMk id="88" creationId="{00000000-0000-0000-0000-000000000000}"/>
          </ac:spMkLst>
        </pc:spChg>
        <pc:spChg chg="mod">
          <ac:chgData name="Sneha Venkatapathy" userId="49ed3934929509e8" providerId="LiveId" clId="{1FCAFD60-4477-4A23-8D35-543BD8FC0DC0}" dt="2024-05-06T21:15:16.768" v="1547" actId="20577"/>
          <ac:spMkLst>
            <pc:docMk/>
            <pc:sldMk cId="109865799" sldId="256"/>
            <ac:spMk id="94" creationId="{00000000-0000-0000-0000-000000000000}"/>
          </ac:spMkLst>
        </pc:spChg>
        <pc:graphicFrameChg chg="del mod">
          <ac:chgData name="Sneha Venkatapathy" userId="49ed3934929509e8" providerId="LiveId" clId="{1FCAFD60-4477-4A23-8D35-543BD8FC0DC0}" dt="2024-05-06T20:06:31.815" v="926" actId="478"/>
          <ac:graphicFrameMkLst>
            <pc:docMk/>
            <pc:sldMk cId="109865799" sldId="256"/>
            <ac:graphicFrameMk id="11" creationId="{00000000-0000-0000-0000-000000000000}"/>
          </ac:graphicFrameMkLst>
        </pc:graphicFrameChg>
        <pc:graphicFrameChg chg="del mod">
          <ac:chgData name="Sneha Venkatapathy" userId="49ed3934929509e8" providerId="LiveId" clId="{1FCAFD60-4477-4A23-8D35-543BD8FC0DC0}" dt="2024-05-06T19:46:15.863" v="428" actId="478"/>
          <ac:graphicFrameMkLst>
            <pc:docMk/>
            <pc:sldMk cId="109865799" sldId="256"/>
            <ac:graphicFrameMk id="25" creationId="{00000000-0000-0000-0000-000000000000}"/>
          </ac:graphicFrameMkLst>
        </pc:graphicFrameChg>
        <pc:picChg chg="add mod">
          <ac:chgData name="Sneha Venkatapathy" userId="49ed3934929509e8" providerId="LiveId" clId="{1FCAFD60-4477-4A23-8D35-543BD8FC0DC0}" dt="2024-05-06T19:49:09.149" v="491"/>
          <ac:picMkLst>
            <pc:docMk/>
            <pc:sldMk cId="109865799" sldId="256"/>
            <ac:picMk id="13" creationId="{B604BE85-7A1A-7AC3-6256-7828E3F14F15}"/>
          </ac:picMkLst>
        </pc:picChg>
        <pc:picChg chg="add mod">
          <ac:chgData name="Sneha Venkatapathy" userId="49ed3934929509e8" providerId="LiveId" clId="{1FCAFD60-4477-4A23-8D35-543BD8FC0DC0}" dt="2024-05-06T21:03:58.045" v="1407" actId="1076"/>
          <ac:picMkLst>
            <pc:docMk/>
            <pc:sldMk cId="109865799" sldId="256"/>
            <ac:picMk id="14" creationId="{756290F3-A15C-5323-7364-7AE337EA8705}"/>
          </ac:picMkLst>
        </pc:picChg>
        <pc:picChg chg="add mod">
          <ac:chgData name="Sneha Venkatapathy" userId="49ed3934929509e8" providerId="LiveId" clId="{1FCAFD60-4477-4A23-8D35-543BD8FC0DC0}" dt="2024-05-06T20:19:10.375" v="1044" actId="1076"/>
          <ac:picMkLst>
            <pc:docMk/>
            <pc:sldMk cId="109865799" sldId="256"/>
            <ac:picMk id="21" creationId="{9298B25D-1126-25DC-BE54-0A2D174085BF}"/>
          </ac:picMkLst>
        </pc:picChg>
        <pc:picChg chg="del">
          <ac:chgData name="Sneha Venkatapathy" userId="49ed3934929509e8" providerId="LiveId" clId="{1FCAFD60-4477-4A23-8D35-543BD8FC0DC0}" dt="2024-05-06T19:36:17.465" v="238" actId="478"/>
          <ac:picMkLst>
            <pc:docMk/>
            <pc:sldMk cId="109865799" sldId="256"/>
            <ac:picMk id="47" creationId="{00000000-0000-0000-0000-000000000000}"/>
          </ac:picMkLst>
        </pc:picChg>
        <pc:picChg chg="del">
          <ac:chgData name="Sneha Venkatapathy" userId="49ed3934929509e8" providerId="LiveId" clId="{1FCAFD60-4477-4A23-8D35-543BD8FC0DC0}" dt="2024-05-06T19:36:08.320" v="237" actId="478"/>
          <ac:picMkLst>
            <pc:docMk/>
            <pc:sldMk cId="109865799" sldId="256"/>
            <ac:picMk id="48" creationId="{00000000-0000-0000-0000-000000000000}"/>
          </ac:picMkLst>
        </pc:picChg>
        <pc:picChg chg="del">
          <ac:chgData name="Sneha Venkatapathy" userId="49ed3934929509e8" providerId="LiveId" clId="{1FCAFD60-4477-4A23-8D35-543BD8FC0DC0}" dt="2024-05-06T19:36:08.320" v="237" actId="478"/>
          <ac:picMkLst>
            <pc:docMk/>
            <pc:sldMk cId="109865799" sldId="256"/>
            <ac:picMk id="49" creationId="{00000000-0000-0000-0000-000000000000}"/>
          </ac:picMkLst>
        </pc:picChg>
        <pc:picChg chg="del">
          <ac:chgData name="Sneha Venkatapathy" userId="49ed3934929509e8" providerId="LiveId" clId="{1FCAFD60-4477-4A23-8D35-543BD8FC0DC0}" dt="2024-05-06T19:36:08.320" v="237" actId="478"/>
          <ac:picMkLst>
            <pc:docMk/>
            <pc:sldMk cId="109865799" sldId="256"/>
            <ac:picMk id="50" creationId="{00000000-0000-0000-0000-000000000000}"/>
          </ac:picMkLst>
        </pc:picChg>
        <pc:picChg chg="del">
          <ac:chgData name="Sneha Venkatapathy" userId="49ed3934929509e8" providerId="LiveId" clId="{1FCAFD60-4477-4A23-8D35-543BD8FC0DC0}" dt="2024-05-06T19:36:08.320" v="237" actId="478"/>
          <ac:picMkLst>
            <pc:docMk/>
            <pc:sldMk cId="109865799" sldId="256"/>
            <ac:picMk id="51" creationId="{00000000-0000-0000-0000-000000000000}"/>
          </ac:picMkLst>
        </pc:picChg>
        <pc:picChg chg="del">
          <ac:chgData name="Sneha Venkatapathy" userId="49ed3934929509e8" providerId="LiveId" clId="{1FCAFD60-4477-4A23-8D35-543BD8FC0DC0}" dt="2024-05-06T19:36:17.465" v="238" actId="478"/>
          <ac:picMkLst>
            <pc:docMk/>
            <pc:sldMk cId="109865799" sldId="256"/>
            <ac:picMk id="52" creationId="{00000000-0000-0000-0000-000000000000}"/>
          </ac:picMkLst>
        </pc:picChg>
        <pc:picChg chg="del">
          <ac:chgData name="Sneha Venkatapathy" userId="49ed3934929509e8" providerId="LiveId" clId="{1FCAFD60-4477-4A23-8D35-543BD8FC0DC0}" dt="2024-05-06T19:36:17.465" v="238" actId="478"/>
          <ac:picMkLst>
            <pc:docMk/>
            <pc:sldMk cId="109865799" sldId="256"/>
            <ac:picMk id="53" creationId="{00000000-0000-0000-0000-000000000000}"/>
          </ac:picMkLst>
        </pc:picChg>
        <pc:picChg chg="del">
          <ac:chgData name="Sneha Venkatapathy" userId="49ed3934929509e8" providerId="LiveId" clId="{1FCAFD60-4477-4A23-8D35-543BD8FC0DC0}" dt="2024-05-06T19:36:08.320" v="237" actId="478"/>
          <ac:picMkLst>
            <pc:docMk/>
            <pc:sldMk cId="109865799" sldId="256"/>
            <ac:picMk id="54" creationId="{00000000-0000-0000-0000-000000000000}"/>
          </ac:picMkLst>
        </pc:picChg>
        <pc:picChg chg="del">
          <ac:chgData name="Sneha Venkatapathy" userId="49ed3934929509e8" providerId="LiveId" clId="{1FCAFD60-4477-4A23-8D35-543BD8FC0DC0}" dt="2024-05-06T19:36:17.465" v="238" actId="478"/>
          <ac:picMkLst>
            <pc:docMk/>
            <pc:sldMk cId="109865799" sldId="256"/>
            <ac:picMk id="55" creationId="{00000000-0000-0000-0000-000000000000}"/>
          </ac:picMkLst>
        </pc:picChg>
        <pc:picChg chg="del">
          <ac:chgData name="Sneha Venkatapathy" userId="49ed3934929509e8" providerId="LiveId" clId="{1FCAFD60-4477-4A23-8D35-543BD8FC0DC0}" dt="2024-05-06T19:36:08.320" v="237" actId="478"/>
          <ac:picMkLst>
            <pc:docMk/>
            <pc:sldMk cId="109865799" sldId="256"/>
            <ac:picMk id="56" creationId="{00000000-0000-0000-0000-000000000000}"/>
          </ac:picMkLst>
        </pc:picChg>
        <pc:picChg chg="del">
          <ac:chgData name="Sneha Venkatapathy" userId="49ed3934929509e8" providerId="LiveId" clId="{1FCAFD60-4477-4A23-8D35-543BD8FC0DC0}" dt="2024-05-06T19:36:08.320" v="237" actId="478"/>
          <ac:picMkLst>
            <pc:docMk/>
            <pc:sldMk cId="109865799" sldId="256"/>
            <ac:picMk id="57" creationId="{00000000-0000-0000-0000-000000000000}"/>
          </ac:picMkLst>
        </pc:picChg>
        <pc:picChg chg="del">
          <ac:chgData name="Sneha Venkatapathy" userId="49ed3934929509e8" providerId="LiveId" clId="{1FCAFD60-4477-4A23-8D35-543BD8FC0DC0}" dt="2024-05-06T19:36:08.320" v="237" actId="478"/>
          <ac:picMkLst>
            <pc:docMk/>
            <pc:sldMk cId="109865799" sldId="256"/>
            <ac:picMk id="58" creationId="{00000000-0000-0000-0000-000000000000}"/>
          </ac:picMkLst>
        </pc:picChg>
        <pc:picChg chg="del">
          <ac:chgData name="Sneha Venkatapathy" userId="49ed3934929509e8" providerId="LiveId" clId="{1FCAFD60-4477-4A23-8D35-543BD8FC0DC0}" dt="2024-05-06T19:36:08.320" v="237" actId="478"/>
          <ac:picMkLst>
            <pc:docMk/>
            <pc:sldMk cId="109865799" sldId="256"/>
            <ac:picMk id="59" creationId="{00000000-0000-0000-0000-000000000000}"/>
          </ac:picMkLst>
        </pc:picChg>
        <pc:picChg chg="del">
          <ac:chgData name="Sneha Venkatapathy" userId="49ed3934929509e8" providerId="LiveId" clId="{1FCAFD60-4477-4A23-8D35-543BD8FC0DC0}" dt="2024-05-06T19:36:17.465" v="238" actId="478"/>
          <ac:picMkLst>
            <pc:docMk/>
            <pc:sldMk cId="109865799" sldId="256"/>
            <ac:picMk id="60" creationId="{00000000-0000-0000-0000-000000000000}"/>
          </ac:picMkLst>
        </pc:picChg>
        <pc:picChg chg="del">
          <ac:chgData name="Sneha Venkatapathy" userId="49ed3934929509e8" providerId="LiveId" clId="{1FCAFD60-4477-4A23-8D35-543BD8FC0DC0}" dt="2024-05-06T19:36:17.465" v="238" actId="478"/>
          <ac:picMkLst>
            <pc:docMk/>
            <pc:sldMk cId="109865799" sldId="256"/>
            <ac:picMk id="61" creationId="{00000000-0000-0000-0000-000000000000}"/>
          </ac:picMkLst>
        </pc:picChg>
        <pc:picChg chg="del">
          <ac:chgData name="Sneha Venkatapathy" userId="49ed3934929509e8" providerId="LiveId" clId="{1FCAFD60-4477-4A23-8D35-543BD8FC0DC0}" dt="2024-05-06T19:36:08.320" v="237" actId="478"/>
          <ac:picMkLst>
            <pc:docMk/>
            <pc:sldMk cId="109865799" sldId="256"/>
            <ac:picMk id="62" creationId="{00000000-0000-0000-0000-000000000000}"/>
          </ac:picMkLst>
        </pc:picChg>
        <pc:picChg chg="del">
          <ac:chgData name="Sneha Venkatapathy" userId="49ed3934929509e8" providerId="LiveId" clId="{1FCAFD60-4477-4A23-8D35-543BD8FC0DC0}" dt="2024-05-06T19:36:08.320" v="237" actId="478"/>
          <ac:picMkLst>
            <pc:docMk/>
            <pc:sldMk cId="109865799" sldId="256"/>
            <ac:picMk id="63" creationId="{00000000-0000-0000-0000-000000000000}"/>
          </ac:picMkLst>
        </pc:picChg>
        <pc:picChg chg="del">
          <ac:chgData name="Sneha Venkatapathy" userId="49ed3934929509e8" providerId="LiveId" clId="{1FCAFD60-4477-4A23-8D35-543BD8FC0DC0}" dt="2024-05-06T19:36:08.320" v="237" actId="478"/>
          <ac:picMkLst>
            <pc:docMk/>
            <pc:sldMk cId="109865799" sldId="256"/>
            <ac:picMk id="64" creationId="{00000000-0000-0000-0000-000000000000}"/>
          </ac:picMkLst>
        </pc:picChg>
        <pc:picChg chg="del">
          <ac:chgData name="Sneha Venkatapathy" userId="49ed3934929509e8" providerId="LiveId" clId="{1FCAFD60-4477-4A23-8D35-543BD8FC0DC0}" dt="2024-05-06T19:36:08.320" v="237" actId="478"/>
          <ac:picMkLst>
            <pc:docMk/>
            <pc:sldMk cId="109865799" sldId="256"/>
            <ac:picMk id="65" creationId="{00000000-0000-0000-0000-000000000000}"/>
          </ac:picMkLst>
        </pc:picChg>
        <pc:picChg chg="del">
          <ac:chgData name="Sneha Venkatapathy" userId="49ed3934929509e8" providerId="LiveId" clId="{1FCAFD60-4477-4A23-8D35-543BD8FC0DC0}" dt="2024-05-06T19:36:17.465" v="238" actId="478"/>
          <ac:picMkLst>
            <pc:docMk/>
            <pc:sldMk cId="109865799" sldId="256"/>
            <ac:picMk id="66" creationId="{00000000-0000-0000-0000-000000000000}"/>
          </ac:picMkLst>
        </pc:picChg>
        <pc:picChg chg="del">
          <ac:chgData name="Sneha Venkatapathy" userId="49ed3934929509e8" providerId="LiveId" clId="{1FCAFD60-4477-4A23-8D35-543BD8FC0DC0}" dt="2024-05-06T19:36:17.465" v="238" actId="478"/>
          <ac:picMkLst>
            <pc:docMk/>
            <pc:sldMk cId="109865799" sldId="256"/>
            <ac:picMk id="67" creationId="{00000000-0000-0000-0000-000000000000}"/>
          </ac:picMkLst>
        </pc:picChg>
        <pc:picChg chg="del">
          <ac:chgData name="Sneha Venkatapathy" userId="49ed3934929509e8" providerId="LiveId" clId="{1FCAFD60-4477-4A23-8D35-543BD8FC0DC0}" dt="2024-05-06T19:36:08.320" v="237" actId="478"/>
          <ac:picMkLst>
            <pc:docMk/>
            <pc:sldMk cId="109865799" sldId="256"/>
            <ac:picMk id="68" creationId="{00000000-0000-0000-0000-000000000000}"/>
          </ac:picMkLst>
        </pc:picChg>
        <pc:picChg chg="del">
          <ac:chgData name="Sneha Venkatapathy" userId="49ed3934929509e8" providerId="LiveId" clId="{1FCAFD60-4477-4A23-8D35-543BD8FC0DC0}" dt="2024-05-06T19:36:08.320" v="237" actId="478"/>
          <ac:picMkLst>
            <pc:docMk/>
            <pc:sldMk cId="109865799" sldId="256"/>
            <ac:picMk id="69" creationId="{00000000-0000-0000-0000-000000000000}"/>
          </ac:picMkLst>
        </pc:picChg>
        <pc:picChg chg="del">
          <ac:chgData name="Sneha Venkatapathy" userId="49ed3934929509e8" providerId="LiveId" clId="{1FCAFD60-4477-4A23-8D35-543BD8FC0DC0}" dt="2024-05-06T19:36:08.320" v="237" actId="478"/>
          <ac:picMkLst>
            <pc:docMk/>
            <pc:sldMk cId="109865799" sldId="256"/>
            <ac:picMk id="70" creationId="{00000000-0000-0000-0000-000000000000}"/>
          </ac:picMkLst>
        </pc:picChg>
        <pc:picChg chg="del">
          <ac:chgData name="Sneha Venkatapathy" userId="49ed3934929509e8" providerId="LiveId" clId="{1FCAFD60-4477-4A23-8D35-543BD8FC0DC0}" dt="2024-05-06T19:36:08.320" v="237" actId="478"/>
          <ac:picMkLst>
            <pc:docMk/>
            <pc:sldMk cId="109865799" sldId="256"/>
            <ac:picMk id="71" creationId="{00000000-0000-0000-0000-000000000000}"/>
          </ac:picMkLst>
        </pc:picChg>
        <pc:picChg chg="del">
          <ac:chgData name="Sneha Venkatapathy" userId="49ed3934929509e8" providerId="LiveId" clId="{1FCAFD60-4477-4A23-8D35-543BD8FC0DC0}" dt="2024-05-06T19:36:17.465" v="238" actId="478"/>
          <ac:picMkLst>
            <pc:docMk/>
            <pc:sldMk cId="109865799" sldId="256"/>
            <ac:picMk id="72" creationId="{00000000-0000-0000-0000-000000000000}"/>
          </ac:picMkLst>
        </pc:picChg>
        <pc:picChg chg="del">
          <ac:chgData name="Sneha Venkatapathy" userId="49ed3934929509e8" providerId="LiveId" clId="{1FCAFD60-4477-4A23-8D35-543BD8FC0DC0}" dt="2024-05-06T19:36:17.465" v="238" actId="478"/>
          <ac:picMkLst>
            <pc:docMk/>
            <pc:sldMk cId="109865799" sldId="256"/>
            <ac:picMk id="73" creationId="{00000000-0000-0000-0000-000000000000}"/>
          </ac:picMkLst>
        </pc:picChg>
        <pc:picChg chg="del">
          <ac:chgData name="Sneha Venkatapathy" userId="49ed3934929509e8" providerId="LiveId" clId="{1FCAFD60-4477-4A23-8D35-543BD8FC0DC0}" dt="2024-05-06T19:36:08.320" v="237" actId="478"/>
          <ac:picMkLst>
            <pc:docMk/>
            <pc:sldMk cId="109865799" sldId="256"/>
            <ac:picMk id="74" creationId="{00000000-0000-0000-0000-000000000000}"/>
          </ac:picMkLst>
        </pc:picChg>
        <pc:picChg chg="del">
          <ac:chgData name="Sneha Venkatapathy" userId="49ed3934929509e8" providerId="LiveId" clId="{1FCAFD60-4477-4A23-8D35-543BD8FC0DC0}" dt="2024-05-06T19:36:08.320" v="237" actId="478"/>
          <ac:picMkLst>
            <pc:docMk/>
            <pc:sldMk cId="109865799" sldId="256"/>
            <ac:picMk id="75" creationId="{00000000-0000-0000-0000-000000000000}"/>
          </ac:picMkLst>
        </pc:picChg>
        <pc:picChg chg="del">
          <ac:chgData name="Sneha Venkatapathy" userId="49ed3934929509e8" providerId="LiveId" clId="{1FCAFD60-4477-4A23-8D35-543BD8FC0DC0}" dt="2024-05-06T19:36:08.320" v="237" actId="478"/>
          <ac:picMkLst>
            <pc:docMk/>
            <pc:sldMk cId="109865799" sldId="256"/>
            <ac:picMk id="76" creationId="{00000000-0000-0000-0000-000000000000}"/>
          </ac:picMkLst>
        </pc:picChg>
        <pc:picChg chg="del">
          <ac:chgData name="Sneha Venkatapathy" userId="49ed3934929509e8" providerId="LiveId" clId="{1FCAFD60-4477-4A23-8D35-543BD8FC0DC0}" dt="2024-05-06T19:36:08.320" v="237" actId="478"/>
          <ac:picMkLst>
            <pc:docMk/>
            <pc:sldMk cId="109865799" sldId="256"/>
            <ac:picMk id="77" creationId="{00000000-0000-0000-0000-000000000000}"/>
          </ac:picMkLst>
        </pc:picChg>
        <pc:picChg chg="del">
          <ac:chgData name="Sneha Venkatapathy" userId="49ed3934929509e8" providerId="LiveId" clId="{1FCAFD60-4477-4A23-8D35-543BD8FC0DC0}" dt="2024-05-06T19:36:17.465" v="238" actId="478"/>
          <ac:picMkLst>
            <pc:docMk/>
            <pc:sldMk cId="109865799" sldId="256"/>
            <ac:picMk id="78" creationId="{00000000-0000-0000-0000-000000000000}"/>
          </ac:picMkLst>
        </pc:picChg>
        <pc:picChg chg="del">
          <ac:chgData name="Sneha Venkatapathy" userId="49ed3934929509e8" providerId="LiveId" clId="{1FCAFD60-4477-4A23-8D35-543BD8FC0DC0}" dt="2024-05-06T19:36:20.033" v="239" actId="478"/>
          <ac:picMkLst>
            <pc:docMk/>
            <pc:sldMk cId="109865799" sldId="256"/>
            <ac:picMk id="79" creationId="{00000000-0000-0000-0000-000000000000}"/>
          </ac:picMkLst>
        </pc:picChg>
        <pc:picChg chg="del">
          <ac:chgData name="Sneha Venkatapathy" userId="49ed3934929509e8" providerId="LiveId" clId="{1FCAFD60-4477-4A23-8D35-543BD8FC0DC0}" dt="2024-05-06T19:36:08.320" v="237" actId="478"/>
          <ac:picMkLst>
            <pc:docMk/>
            <pc:sldMk cId="109865799" sldId="256"/>
            <ac:picMk id="80" creationId="{00000000-0000-0000-0000-000000000000}"/>
          </ac:picMkLst>
        </pc:picChg>
        <pc:picChg chg="del">
          <ac:chgData name="Sneha Venkatapathy" userId="49ed3934929509e8" providerId="LiveId" clId="{1FCAFD60-4477-4A23-8D35-543BD8FC0DC0}" dt="2024-05-06T19:36:08.320" v="237" actId="478"/>
          <ac:picMkLst>
            <pc:docMk/>
            <pc:sldMk cId="109865799" sldId="256"/>
            <ac:picMk id="81" creationId="{00000000-0000-0000-0000-000000000000}"/>
          </ac:picMkLst>
        </pc:picChg>
        <pc:picChg chg="del">
          <ac:chgData name="Sneha Venkatapathy" userId="49ed3934929509e8" providerId="LiveId" clId="{1FCAFD60-4477-4A23-8D35-543BD8FC0DC0}" dt="2024-05-06T19:36:08.320" v="237" actId="478"/>
          <ac:picMkLst>
            <pc:docMk/>
            <pc:sldMk cId="109865799" sldId="256"/>
            <ac:picMk id="82" creationId="{00000000-0000-0000-0000-000000000000}"/>
          </ac:picMkLst>
        </pc:picChg>
        <pc:picChg chg="del">
          <ac:chgData name="Sneha Venkatapathy" userId="49ed3934929509e8" providerId="LiveId" clId="{1FCAFD60-4477-4A23-8D35-543BD8FC0DC0}" dt="2024-05-06T20:06:43.227" v="927" actId="478"/>
          <ac:picMkLst>
            <pc:docMk/>
            <pc:sldMk cId="109865799" sldId="256"/>
            <ac:picMk id="84" creationId="{DD3006AA-AD73-9041-819E-07210E9F61E7}"/>
          </ac:picMkLst>
        </pc:picChg>
        <pc:picChg chg="del">
          <ac:chgData name="Sneha Venkatapathy" userId="49ed3934929509e8" providerId="LiveId" clId="{1FCAFD60-4477-4A23-8D35-543BD8FC0DC0}" dt="2024-05-06T19:46:28.542" v="431" actId="478"/>
          <ac:picMkLst>
            <pc:docMk/>
            <pc:sldMk cId="109865799" sldId="256"/>
            <ac:picMk id="89" creationId="{C3BFBB27-4AB4-EB4A-B638-5C34BAFC79B6}"/>
          </ac:picMkLst>
        </pc:picChg>
        <pc:picChg chg="add del mod">
          <ac:chgData name="Sneha Venkatapathy" userId="49ed3934929509e8" providerId="LiveId" clId="{1FCAFD60-4477-4A23-8D35-543BD8FC0DC0}" dt="2024-05-06T19:45:16.966" v="403" actId="478"/>
          <ac:picMkLst>
            <pc:docMk/>
            <pc:sldMk cId="109865799" sldId="256"/>
            <ac:picMk id="1026" creationId="{A9F0E1D7-8B55-0E0B-FDBF-E5FCEB2FC365}"/>
          </ac:picMkLst>
        </pc:picChg>
        <pc:picChg chg="add del mod">
          <ac:chgData name="Sneha Venkatapathy" userId="49ed3934929509e8" providerId="LiveId" clId="{1FCAFD60-4477-4A23-8D35-543BD8FC0DC0}" dt="2024-05-06T19:49:06.248" v="490" actId="21"/>
          <ac:picMkLst>
            <pc:docMk/>
            <pc:sldMk cId="109865799" sldId="256"/>
            <ac:picMk id="1028" creationId="{B604BE85-7A1A-7AC3-6256-7828E3F14F15}"/>
          </ac:picMkLst>
        </pc:picChg>
        <pc:picChg chg="add mod">
          <ac:chgData name="Sneha Venkatapathy" userId="49ed3934929509e8" providerId="LiveId" clId="{1FCAFD60-4477-4A23-8D35-543BD8FC0DC0}" dt="2024-05-06T21:04:04.685" v="1408" actId="1076"/>
          <ac:picMkLst>
            <pc:docMk/>
            <pc:sldMk cId="109865799" sldId="256"/>
            <ac:picMk id="1030" creationId="{1ACCBC6F-1135-D290-C509-418909A41328}"/>
          </ac:picMkLst>
        </pc:picChg>
        <pc:picChg chg="add mod">
          <ac:chgData name="Sneha Venkatapathy" userId="49ed3934929509e8" providerId="LiveId" clId="{1FCAFD60-4477-4A23-8D35-543BD8FC0DC0}" dt="2024-05-06T21:28:17.098" v="1663" actId="1076"/>
          <ac:picMkLst>
            <pc:docMk/>
            <pc:sldMk cId="109865799" sldId="256"/>
            <ac:picMk id="1032" creationId="{19D459C3-3422-096C-2AFF-3770FFDE3435}"/>
          </ac:picMkLst>
        </pc:picChg>
        <pc:picChg chg="add mod">
          <ac:chgData name="Sneha Venkatapathy" userId="49ed3934929509e8" providerId="LiveId" clId="{1FCAFD60-4477-4A23-8D35-543BD8FC0DC0}" dt="2024-05-06T19:52:28.647" v="534" actId="14100"/>
          <ac:picMkLst>
            <pc:docMk/>
            <pc:sldMk cId="109865799" sldId="256"/>
            <ac:picMk id="1034" creationId="{D9804738-4B04-967D-78CF-80F3F90208CC}"/>
          </ac:picMkLst>
        </pc:picChg>
        <pc:picChg chg="add mod">
          <ac:chgData name="Sneha Venkatapathy" userId="49ed3934929509e8" providerId="LiveId" clId="{1FCAFD60-4477-4A23-8D35-543BD8FC0DC0}" dt="2024-05-06T21:04:52.116" v="1417" actId="1076"/>
          <ac:picMkLst>
            <pc:docMk/>
            <pc:sldMk cId="109865799" sldId="256"/>
            <ac:picMk id="1036" creationId="{86A22459-6C32-D424-DB25-547F41843D98}"/>
          </ac:picMkLst>
        </pc:picChg>
        <pc:picChg chg="add mod">
          <ac:chgData name="Sneha Venkatapathy" userId="49ed3934929509e8" providerId="LiveId" clId="{1FCAFD60-4477-4A23-8D35-543BD8FC0DC0}" dt="2024-05-06T21:04:16.086" v="1410" actId="1076"/>
          <ac:picMkLst>
            <pc:docMk/>
            <pc:sldMk cId="109865799" sldId="256"/>
            <ac:picMk id="1038" creationId="{A1DAA9A2-A337-DA79-9F11-5FB0707FC26C}"/>
          </ac:picMkLst>
        </pc:picChg>
        <pc:picChg chg="add mod">
          <ac:chgData name="Sneha Venkatapathy" userId="49ed3934929509e8" providerId="LiveId" clId="{1FCAFD60-4477-4A23-8D35-543BD8FC0DC0}" dt="2024-05-06T19:54:42.766" v="576" actId="14100"/>
          <ac:picMkLst>
            <pc:docMk/>
            <pc:sldMk cId="109865799" sldId="256"/>
            <ac:picMk id="1040" creationId="{16458CDC-DA33-122F-AA0B-43BE96A2F68D}"/>
          </ac:picMkLst>
        </pc:picChg>
        <pc:picChg chg="add mod">
          <ac:chgData name="Sneha Venkatapathy" userId="49ed3934929509e8" providerId="LiveId" clId="{1FCAFD60-4477-4A23-8D35-543BD8FC0DC0}" dt="2024-05-06T21:04:33.262" v="1413" actId="1076"/>
          <ac:picMkLst>
            <pc:docMk/>
            <pc:sldMk cId="109865799" sldId="256"/>
            <ac:picMk id="1042" creationId="{86384C9D-F483-D7E5-98EC-C0C362CACA72}"/>
          </ac:picMkLst>
        </pc:picChg>
        <pc:picChg chg="add mod">
          <ac:chgData name="Sneha Venkatapathy" userId="49ed3934929509e8" providerId="LiveId" clId="{1FCAFD60-4477-4A23-8D35-543BD8FC0DC0}" dt="2024-05-06T19:55:56.197" v="584" actId="14100"/>
          <ac:picMkLst>
            <pc:docMk/>
            <pc:sldMk cId="109865799" sldId="256"/>
            <ac:picMk id="1044" creationId="{F6769BE2-F906-063D-8D27-EBF3C7D577A2}"/>
          </ac:picMkLst>
        </pc:picChg>
        <pc:picChg chg="add mod">
          <ac:chgData name="Sneha Venkatapathy" userId="49ed3934929509e8" providerId="LiveId" clId="{1FCAFD60-4477-4A23-8D35-543BD8FC0DC0}" dt="2024-05-06T21:05:10.460" v="1419" actId="1076"/>
          <ac:picMkLst>
            <pc:docMk/>
            <pc:sldMk cId="109865799" sldId="256"/>
            <ac:picMk id="1046" creationId="{39FAD0C8-97AB-6E43-417D-F5E9E0F37D28}"/>
          </ac:picMkLst>
        </pc:picChg>
        <pc:picChg chg="add mod">
          <ac:chgData name="Sneha Venkatapathy" userId="49ed3934929509e8" providerId="LiveId" clId="{1FCAFD60-4477-4A23-8D35-543BD8FC0DC0}" dt="2024-05-06T19:57:02.677" v="594" actId="14100"/>
          <ac:picMkLst>
            <pc:docMk/>
            <pc:sldMk cId="109865799" sldId="256"/>
            <ac:picMk id="1048" creationId="{F59E2EC3-2FB8-C7A8-3DBB-FC827EF5F1D9}"/>
          </ac:picMkLst>
        </pc:picChg>
        <pc:picChg chg="add mod">
          <ac:chgData name="Sneha Venkatapathy" userId="49ed3934929509e8" providerId="LiveId" clId="{1FCAFD60-4477-4A23-8D35-543BD8FC0DC0}" dt="2024-05-06T21:05:19.483" v="1420" actId="1076"/>
          <ac:picMkLst>
            <pc:docMk/>
            <pc:sldMk cId="109865799" sldId="256"/>
            <ac:picMk id="1050" creationId="{148AF6E6-F55C-74AA-1951-B2888844E909}"/>
          </ac:picMkLst>
        </pc:picChg>
        <pc:cxnChg chg="add mod">
          <ac:chgData name="Sneha Venkatapathy" userId="49ed3934929509e8" providerId="LiveId" clId="{1FCAFD60-4477-4A23-8D35-543BD8FC0DC0}" dt="2024-05-06T19:41:53.617" v="320" actId="1076"/>
          <ac:cxnSpMkLst>
            <pc:docMk/>
            <pc:sldMk cId="109865799" sldId="256"/>
            <ac:cxnSpMk id="2" creationId="{0A1F6581-0A7B-E5E2-85E2-FCA5BCFF267E}"/>
          </ac:cxnSpMkLst>
        </pc:cxnChg>
        <pc:cxnChg chg="mod">
          <ac:chgData name="Sneha Venkatapathy" userId="49ed3934929509e8" providerId="LiveId" clId="{1FCAFD60-4477-4A23-8D35-543BD8FC0DC0}" dt="2024-05-06T20:28:07.332" v="1182" actId="1076"/>
          <ac:cxnSpMkLst>
            <pc:docMk/>
            <pc:sldMk cId="109865799" sldId="256"/>
            <ac:cxnSpMk id="31" creationId="{00000000-0000-0000-0000-000000000000}"/>
          </ac:cxnSpMkLst>
        </pc:cxnChg>
        <pc:cxnChg chg="mod">
          <ac:chgData name="Sneha Venkatapathy" userId="49ed3934929509e8" providerId="LiveId" clId="{1FCAFD60-4477-4A23-8D35-543BD8FC0DC0}" dt="2024-05-06T21:04:47.556" v="1416" actId="1076"/>
          <ac:cxnSpMkLst>
            <pc:docMk/>
            <pc:sldMk cId="109865799" sldId="256"/>
            <ac:cxnSpMk id="34" creationId="{00000000-0000-0000-0000-000000000000}"/>
          </ac:cxnSpMkLst>
        </pc:cxnChg>
        <pc:cxnChg chg="del">
          <ac:chgData name="Sneha Venkatapathy" userId="49ed3934929509e8" providerId="LiveId" clId="{1FCAFD60-4477-4A23-8D35-543BD8FC0DC0}" dt="2024-05-06T19:36:03.538" v="236" actId="478"/>
          <ac:cxnSpMkLst>
            <pc:docMk/>
            <pc:sldMk cId="109865799" sldId="256"/>
            <ac:cxnSpMk id="41" creationId="{00000000-0000-0000-0000-000000000000}"/>
          </ac:cxnSpMkLst>
        </pc:cxnChg>
        <pc:cxnChg chg="del">
          <ac:chgData name="Sneha Venkatapathy" userId="49ed3934929509e8" providerId="LiveId" clId="{1FCAFD60-4477-4A23-8D35-543BD8FC0DC0}" dt="2024-05-06T19:36:17.465" v="238" actId="478"/>
          <ac:cxnSpMkLst>
            <pc:docMk/>
            <pc:sldMk cId="109865799" sldId="256"/>
            <ac:cxnSpMk id="83" creationId="{00000000-0000-0000-0000-000000000000}"/>
          </ac:cxnSpMkLst>
        </pc:cxnChg>
      </pc:sldChg>
    </pc:docChg>
  </pc:docChgLst>
  <pc:docChgLst>
    <pc:chgData name="Lasvitha Pregada" userId="18acc63d6d44a3a1" providerId="Windows Live" clId="Web-{759EFDC2-F8E1-4420-8192-50BF92535D65}"/>
    <pc:docChg chg="modSld">
      <pc:chgData name="Lasvitha Pregada" userId="18acc63d6d44a3a1" providerId="Windows Live" clId="Web-{759EFDC2-F8E1-4420-8192-50BF92535D65}" dt="2024-05-06T21:31:33.117" v="12" actId="20577"/>
      <pc:docMkLst>
        <pc:docMk/>
      </pc:docMkLst>
      <pc:sldChg chg="modSp">
        <pc:chgData name="Lasvitha Pregada" userId="18acc63d6d44a3a1" providerId="Windows Live" clId="Web-{759EFDC2-F8E1-4420-8192-50BF92535D65}" dt="2024-05-06T21:31:33.117" v="12" actId="20577"/>
        <pc:sldMkLst>
          <pc:docMk/>
          <pc:sldMk cId="109865799" sldId="256"/>
        </pc:sldMkLst>
        <pc:spChg chg="mod">
          <ac:chgData name="Lasvitha Pregada" userId="18acc63d6d44a3a1" providerId="Windows Live" clId="Web-{759EFDC2-F8E1-4420-8192-50BF92535D65}" dt="2024-05-06T21:30:19.537" v="8" actId="20577"/>
          <ac:spMkLst>
            <pc:docMk/>
            <pc:sldMk cId="109865799" sldId="256"/>
            <ac:spMk id="4" creationId="{4DBBAF38-B843-A017-55B6-9312612A28F1}"/>
          </ac:spMkLst>
        </pc:spChg>
        <pc:spChg chg="mod">
          <ac:chgData name="Lasvitha Pregada" userId="18acc63d6d44a3a1" providerId="Windows Live" clId="Web-{759EFDC2-F8E1-4420-8192-50BF92535D65}" dt="2024-05-06T21:31:33.117" v="12" actId="20577"/>
          <ac:spMkLst>
            <pc:docMk/>
            <pc:sldMk cId="109865799" sldId="256"/>
            <ac:spMk id="23" creationId="{00000000-0000-0000-0000-000000000000}"/>
          </ac:spMkLst>
        </pc:spChg>
      </pc:sldChg>
    </pc:docChg>
  </pc:docChgLst>
  <pc:docChgLst>
    <pc:chgData name="Lasvitha Pregada" userId="18acc63d6d44a3a1" providerId="Windows Live" clId="Web-{1E3BC11F-14A0-4D6A-8305-4BDE23B182BA}"/>
    <pc:docChg chg="modSld">
      <pc:chgData name="Lasvitha Pregada" userId="18acc63d6d44a3a1" providerId="Windows Live" clId="Web-{1E3BC11F-14A0-4D6A-8305-4BDE23B182BA}" dt="2024-05-06T21:20:32.906" v="127" actId="1076"/>
      <pc:docMkLst>
        <pc:docMk/>
      </pc:docMkLst>
      <pc:sldChg chg="modSp">
        <pc:chgData name="Lasvitha Pregada" userId="18acc63d6d44a3a1" providerId="Windows Live" clId="Web-{1E3BC11F-14A0-4D6A-8305-4BDE23B182BA}" dt="2024-05-06T21:20:32.906" v="127" actId="1076"/>
        <pc:sldMkLst>
          <pc:docMk/>
          <pc:sldMk cId="109865799" sldId="256"/>
        </pc:sldMkLst>
        <pc:spChg chg="mod">
          <ac:chgData name="Lasvitha Pregada" userId="18acc63d6d44a3a1" providerId="Windows Live" clId="Web-{1E3BC11F-14A0-4D6A-8305-4BDE23B182BA}" dt="2024-05-06T21:03:27.470" v="13" actId="1076"/>
          <ac:spMkLst>
            <pc:docMk/>
            <pc:sldMk cId="109865799" sldId="256"/>
            <ac:spMk id="4" creationId="{4DBBAF38-B843-A017-55B6-9312612A28F1}"/>
          </ac:spMkLst>
        </pc:spChg>
        <pc:spChg chg="mod">
          <ac:chgData name="Lasvitha Pregada" userId="18acc63d6d44a3a1" providerId="Windows Live" clId="Web-{1E3BC11F-14A0-4D6A-8305-4BDE23B182BA}" dt="2024-05-06T21:17:41.710" v="106" actId="20577"/>
          <ac:spMkLst>
            <pc:docMk/>
            <pc:sldMk cId="109865799" sldId="256"/>
            <ac:spMk id="8" creationId="{E99D2C97-8A2F-D58F-4725-70A904B6E488}"/>
          </ac:spMkLst>
        </pc:spChg>
        <pc:spChg chg="mod">
          <ac:chgData name="Lasvitha Pregada" userId="18acc63d6d44a3a1" providerId="Windows Live" clId="Web-{1E3BC11F-14A0-4D6A-8305-4BDE23B182BA}" dt="2024-05-06T20:58:10.237" v="10" actId="20577"/>
          <ac:spMkLst>
            <pc:docMk/>
            <pc:sldMk cId="109865799" sldId="256"/>
            <ac:spMk id="18" creationId="{594ECB8A-903D-8456-2619-78B67EB463D4}"/>
          </ac:spMkLst>
        </pc:spChg>
        <pc:spChg chg="mod">
          <ac:chgData name="Lasvitha Pregada" userId="18acc63d6d44a3a1" providerId="Windows Live" clId="Web-{1E3BC11F-14A0-4D6A-8305-4BDE23B182BA}" dt="2024-05-06T21:03:22.173" v="12" actId="20577"/>
          <ac:spMkLst>
            <pc:docMk/>
            <pc:sldMk cId="109865799" sldId="256"/>
            <ac:spMk id="23" creationId="{00000000-0000-0000-0000-000000000000}"/>
          </ac:spMkLst>
        </pc:spChg>
        <pc:spChg chg="mod">
          <ac:chgData name="Lasvitha Pregada" userId="18acc63d6d44a3a1" providerId="Windows Live" clId="Web-{1E3BC11F-14A0-4D6A-8305-4BDE23B182BA}" dt="2024-05-06T21:19:39.513" v="114" actId="1076"/>
          <ac:spMkLst>
            <pc:docMk/>
            <pc:sldMk cId="109865799" sldId="256"/>
            <ac:spMk id="39" creationId="{37F709BC-B329-6FD0-F870-BA87371E3B12}"/>
          </ac:spMkLst>
        </pc:spChg>
        <pc:picChg chg="mod">
          <ac:chgData name="Lasvitha Pregada" userId="18acc63d6d44a3a1" providerId="Windows Live" clId="Web-{1E3BC11F-14A0-4D6A-8305-4BDE23B182BA}" dt="2024-05-06T21:20:32.906" v="127" actId="1076"/>
          <ac:picMkLst>
            <pc:docMk/>
            <pc:sldMk cId="109865799" sldId="256"/>
            <ac:picMk id="14" creationId="{756290F3-A15C-5323-7364-7AE337EA8705}"/>
          </ac:picMkLst>
        </pc:picChg>
        <pc:picChg chg="mod">
          <ac:chgData name="Lasvitha Pregada" userId="18acc63d6d44a3a1" providerId="Windows Live" clId="Web-{1E3BC11F-14A0-4D6A-8305-4BDE23B182BA}" dt="2024-05-06T21:20:16.889" v="125" actId="14100"/>
          <ac:picMkLst>
            <pc:docMk/>
            <pc:sldMk cId="109865799" sldId="256"/>
            <ac:picMk id="1030" creationId="{1ACCBC6F-1135-D290-C509-418909A41328}"/>
          </ac:picMkLst>
        </pc:picChg>
        <pc:picChg chg="mod">
          <ac:chgData name="Lasvitha Pregada" userId="18acc63d6d44a3a1" providerId="Windows Live" clId="Web-{1E3BC11F-14A0-4D6A-8305-4BDE23B182BA}" dt="2024-05-06T21:20:29.905" v="126" actId="1076"/>
          <ac:picMkLst>
            <pc:docMk/>
            <pc:sldMk cId="109865799" sldId="256"/>
            <ac:picMk id="1032" creationId="{19D459C3-3422-096C-2AFF-3770FFDE3435}"/>
          </ac:picMkLst>
        </pc:picChg>
        <pc:picChg chg="mod">
          <ac:chgData name="Lasvitha Pregada" userId="18acc63d6d44a3a1" providerId="Windows Live" clId="Web-{1E3BC11F-14A0-4D6A-8305-4BDE23B182BA}" dt="2024-05-06T21:19:17.480" v="111" actId="14100"/>
          <ac:picMkLst>
            <pc:docMk/>
            <pc:sldMk cId="109865799" sldId="256"/>
            <ac:picMk id="1036" creationId="{86A22459-6C32-D424-DB25-547F41843D98}"/>
          </ac:picMkLst>
        </pc:picChg>
        <pc:picChg chg="mod">
          <ac:chgData name="Lasvitha Pregada" userId="18acc63d6d44a3a1" providerId="Windows Live" clId="Web-{1E3BC11F-14A0-4D6A-8305-4BDE23B182BA}" dt="2024-05-06T21:19:54.638" v="118" actId="1076"/>
          <ac:picMkLst>
            <pc:docMk/>
            <pc:sldMk cId="109865799" sldId="256"/>
            <ac:picMk id="1038" creationId="{A1DAA9A2-A337-DA79-9F11-5FB0707FC26C}"/>
          </ac:picMkLst>
        </pc:picChg>
        <pc:picChg chg="mod">
          <ac:chgData name="Lasvitha Pregada" userId="18acc63d6d44a3a1" providerId="Windows Live" clId="Web-{1E3BC11F-14A0-4D6A-8305-4BDE23B182BA}" dt="2024-05-06T21:19:46.203" v="116" actId="14100"/>
          <ac:picMkLst>
            <pc:docMk/>
            <pc:sldMk cId="109865799" sldId="256"/>
            <ac:picMk id="1042" creationId="{86384C9D-F483-D7E5-98EC-C0C362CACA72}"/>
          </ac:picMkLst>
        </pc:picChg>
        <pc:picChg chg="mod">
          <ac:chgData name="Lasvitha Pregada" userId="18acc63d6d44a3a1" providerId="Windows Live" clId="Web-{1E3BC11F-14A0-4D6A-8305-4BDE23B182BA}" dt="2024-05-06T21:19:09.042" v="109" actId="1076"/>
          <ac:picMkLst>
            <pc:docMk/>
            <pc:sldMk cId="109865799" sldId="256"/>
            <ac:picMk id="1046" creationId="{39FAD0C8-97AB-6E43-417D-F5E9E0F37D28}"/>
          </ac:picMkLst>
        </pc:picChg>
        <pc:picChg chg="mod">
          <ac:chgData name="Lasvitha Pregada" userId="18acc63d6d44a3a1" providerId="Windows Live" clId="Web-{1E3BC11F-14A0-4D6A-8305-4BDE23B182BA}" dt="2024-05-06T21:19:05.730" v="108" actId="14100"/>
          <ac:picMkLst>
            <pc:docMk/>
            <pc:sldMk cId="109865799" sldId="256"/>
            <ac:picMk id="1050" creationId="{148AF6E6-F55C-74AA-1951-B2888844E909}"/>
          </ac:picMkLst>
        </pc:picChg>
      </pc:sldChg>
    </pc:docChg>
  </pc:docChgLst>
  <pc:docChgLst>
    <pc:chgData name="Lasvitha Pregada" userId="18acc63d6d44a3a1" providerId="Windows Live" clId="Web-{12E0FE8A-1D3C-4D92-A684-136E43517C66}"/>
    <pc:docChg chg="modSld">
      <pc:chgData name="Lasvitha Pregada" userId="18acc63d6d44a3a1" providerId="Windows Live" clId="Web-{12E0FE8A-1D3C-4D92-A684-136E43517C66}" dt="2024-05-06T20:50:02.613" v="1112" actId="1076"/>
      <pc:docMkLst>
        <pc:docMk/>
      </pc:docMkLst>
      <pc:sldChg chg="addSp delSp modSp">
        <pc:chgData name="Lasvitha Pregada" userId="18acc63d6d44a3a1" providerId="Windows Live" clId="Web-{12E0FE8A-1D3C-4D92-A684-136E43517C66}" dt="2024-05-06T20:50:02.613" v="1112" actId="1076"/>
        <pc:sldMkLst>
          <pc:docMk/>
          <pc:sldMk cId="109865799" sldId="256"/>
        </pc:sldMkLst>
        <pc:spChg chg="mod">
          <ac:chgData name="Lasvitha Pregada" userId="18acc63d6d44a3a1" providerId="Windows Live" clId="Web-{12E0FE8A-1D3C-4D92-A684-136E43517C66}" dt="2024-05-06T20:17:58.533" v="725" actId="1076"/>
          <ac:spMkLst>
            <pc:docMk/>
            <pc:sldMk cId="109865799" sldId="256"/>
            <ac:spMk id="7" creationId="{00000000-0000-0000-0000-000000000000}"/>
          </ac:spMkLst>
        </pc:spChg>
        <pc:spChg chg="add mod">
          <ac:chgData name="Lasvitha Pregada" userId="18acc63d6d44a3a1" providerId="Windows Live" clId="Web-{12E0FE8A-1D3C-4D92-A684-136E43517C66}" dt="2024-05-06T20:35:38.843" v="980" actId="20577"/>
          <ac:spMkLst>
            <pc:docMk/>
            <pc:sldMk cId="109865799" sldId="256"/>
            <ac:spMk id="8" creationId="{E99D2C97-8A2F-D58F-4725-70A904B6E488}"/>
          </ac:spMkLst>
        </pc:spChg>
        <pc:spChg chg="mod">
          <ac:chgData name="Lasvitha Pregada" userId="18acc63d6d44a3a1" providerId="Windows Live" clId="Web-{12E0FE8A-1D3C-4D92-A684-136E43517C66}" dt="2024-05-06T20:18:35.597" v="733" actId="20577"/>
          <ac:spMkLst>
            <pc:docMk/>
            <pc:sldMk cId="109865799" sldId="256"/>
            <ac:spMk id="9" creationId="{00000000-0000-0000-0000-000000000000}"/>
          </ac:spMkLst>
        </pc:spChg>
        <pc:spChg chg="del mod">
          <ac:chgData name="Lasvitha Pregada" userId="18acc63d6d44a3a1" providerId="Windows Live" clId="Web-{12E0FE8A-1D3C-4D92-A684-136E43517C66}" dt="2024-05-06T20:07:50.508" v="601"/>
          <ac:spMkLst>
            <pc:docMk/>
            <pc:sldMk cId="109865799" sldId="256"/>
            <ac:spMk id="16" creationId="{00000000-0000-0000-0000-000000000000}"/>
          </ac:spMkLst>
        </pc:spChg>
        <pc:spChg chg="del mod">
          <ac:chgData name="Lasvitha Pregada" userId="18acc63d6d44a3a1" providerId="Windows Live" clId="Web-{12E0FE8A-1D3C-4D92-A684-136E43517C66}" dt="2024-05-06T20:07:52.320" v="602"/>
          <ac:spMkLst>
            <pc:docMk/>
            <pc:sldMk cId="109865799" sldId="256"/>
            <ac:spMk id="17" creationId="{00000000-0000-0000-0000-000000000000}"/>
          </ac:spMkLst>
        </pc:spChg>
        <pc:spChg chg="mod">
          <ac:chgData name="Lasvitha Pregada" userId="18acc63d6d44a3a1" providerId="Windows Live" clId="Web-{12E0FE8A-1D3C-4D92-A684-136E43517C66}" dt="2024-05-06T20:18:11.159" v="727" actId="20577"/>
          <ac:spMkLst>
            <pc:docMk/>
            <pc:sldMk cId="109865799" sldId="256"/>
            <ac:spMk id="19" creationId="{00000000-0000-0000-0000-000000000000}"/>
          </ac:spMkLst>
        </pc:spChg>
        <pc:spChg chg="mod">
          <ac:chgData name="Lasvitha Pregada" userId="18acc63d6d44a3a1" providerId="Windows Live" clId="Web-{12E0FE8A-1D3C-4D92-A684-136E43517C66}" dt="2024-05-06T20:50:02.613" v="1112" actId="1076"/>
          <ac:spMkLst>
            <pc:docMk/>
            <pc:sldMk cId="109865799" sldId="256"/>
            <ac:spMk id="23" creationId="{00000000-0000-0000-0000-000000000000}"/>
          </ac:spMkLst>
        </pc:spChg>
        <pc:spChg chg="add mod">
          <ac:chgData name="Lasvitha Pregada" userId="18acc63d6d44a3a1" providerId="Windows Live" clId="Web-{12E0FE8A-1D3C-4D92-A684-136E43517C66}" dt="2024-05-06T20:42:27.282" v="1002"/>
          <ac:spMkLst>
            <pc:docMk/>
            <pc:sldMk cId="109865799" sldId="256"/>
            <ac:spMk id="28" creationId="{5EBE130C-7794-C727-4864-03C0B77303AC}"/>
          </ac:spMkLst>
        </pc:spChg>
        <pc:spChg chg="mod">
          <ac:chgData name="Lasvitha Pregada" userId="18acc63d6d44a3a1" providerId="Windows Live" clId="Web-{12E0FE8A-1D3C-4D92-A684-136E43517C66}" dt="2024-05-06T19:49:07.180" v="490" actId="20577"/>
          <ac:spMkLst>
            <pc:docMk/>
            <pc:sldMk cId="109865799" sldId="256"/>
            <ac:spMk id="45" creationId="{00000000-0000-0000-0000-000000000000}"/>
          </ac:spMkLst>
        </pc:spChg>
        <pc:spChg chg="del mod">
          <ac:chgData name="Lasvitha Pregada" userId="18acc63d6d44a3a1" providerId="Windows Live" clId="Web-{12E0FE8A-1D3C-4D92-A684-136E43517C66}" dt="2024-05-06T20:26:36.258" v="844"/>
          <ac:spMkLst>
            <pc:docMk/>
            <pc:sldMk cId="109865799" sldId="256"/>
            <ac:spMk id="85" creationId="{00000000-0000-0000-0000-000000000000}"/>
          </ac:spMkLst>
        </pc:spChg>
        <pc:spChg chg="add del">
          <ac:chgData name="Lasvitha Pregada" userId="18acc63d6d44a3a1" providerId="Windows Live" clId="Web-{12E0FE8A-1D3C-4D92-A684-136E43517C66}" dt="2024-05-06T19:32:39.623" v="84"/>
          <ac:spMkLst>
            <pc:docMk/>
            <pc:sldMk cId="109865799" sldId="256"/>
            <ac:spMk id="87" creationId="{00000000-0000-0000-0000-000000000000}"/>
          </ac:spMkLst>
        </pc:spChg>
        <pc:spChg chg="mod">
          <ac:chgData name="Lasvitha Pregada" userId="18acc63d6d44a3a1" providerId="Windows Live" clId="Web-{12E0FE8A-1D3C-4D92-A684-136E43517C66}" dt="2024-05-06T20:49:51.738" v="1111" actId="1076"/>
          <ac:spMkLst>
            <pc:docMk/>
            <pc:sldMk cId="109865799" sldId="256"/>
            <ac:spMk id="94" creationId="{00000000-0000-0000-0000-000000000000}"/>
          </ac:spMkLst>
        </pc:spChg>
        <pc:graphicFrameChg chg="del">
          <ac:chgData name="Lasvitha Pregada" userId="18acc63d6d44a3a1" providerId="Windows Live" clId="Web-{12E0FE8A-1D3C-4D92-A684-136E43517C66}" dt="2024-05-06T20:01:13.397" v="509"/>
          <ac:graphicFrameMkLst>
            <pc:docMk/>
            <pc:sldMk cId="109865799" sldId="256"/>
            <ac:graphicFrameMk id="12" creationId="{00000000-0000-0000-0000-000000000000}"/>
          </ac:graphicFrameMkLst>
        </pc:graphicFrameChg>
        <pc:graphicFrameChg chg="del mod modGraphic">
          <ac:chgData name="Lasvitha Pregada" userId="18acc63d6d44a3a1" providerId="Windows Live" clId="Web-{12E0FE8A-1D3C-4D92-A684-136E43517C66}" dt="2024-05-06T20:16:40.202" v="721"/>
          <ac:graphicFrameMkLst>
            <pc:docMk/>
            <pc:sldMk cId="109865799" sldId="256"/>
            <ac:graphicFrameMk id="18" creationId="{00000000-0000-0000-0000-000000000000}"/>
          </ac:graphicFrameMkLst>
        </pc:graphicFrameChg>
        <pc:graphicFrameChg chg="del">
          <ac:chgData name="Lasvitha Pregada" userId="18acc63d6d44a3a1" providerId="Windows Live" clId="Web-{12E0FE8A-1D3C-4D92-A684-136E43517C66}" dt="2024-05-06T20:04:55.625" v="575"/>
          <ac:graphicFrameMkLst>
            <pc:docMk/>
            <pc:sldMk cId="109865799" sldId="256"/>
            <ac:graphicFrameMk id="27" creationId="{00000000-0000-0000-0000-000000000000}"/>
          </ac:graphicFrameMkLst>
        </pc:graphicFrameChg>
        <pc:graphicFrameChg chg="del">
          <ac:chgData name="Lasvitha Pregada" userId="18acc63d6d44a3a1" providerId="Windows Live" clId="Web-{12E0FE8A-1D3C-4D92-A684-136E43517C66}" dt="2024-05-06T20:04:55.172" v="574"/>
          <ac:graphicFrameMkLst>
            <pc:docMk/>
            <pc:sldMk cId="109865799" sldId="256"/>
            <ac:graphicFrameMk id="28" creationId="{00000000-0000-0000-0000-000000000000}"/>
          </ac:graphicFrameMkLst>
        </pc:graphicFrameChg>
        <pc:picChg chg="add mod">
          <ac:chgData name="Lasvitha Pregada" userId="18acc63d6d44a3a1" providerId="Windows Live" clId="Web-{12E0FE8A-1D3C-4D92-A684-136E43517C66}" dt="2024-05-06T20:10:00.294" v="703" actId="1076"/>
          <ac:picMkLst>
            <pc:docMk/>
            <pc:sldMk cId="109865799" sldId="256"/>
            <ac:picMk id="3" creationId="{B4FAB017-0EEE-5F97-371E-BFBCF0BA58C0}"/>
          </ac:picMkLst>
        </pc:picChg>
        <pc:picChg chg="add mod">
          <ac:chgData name="Lasvitha Pregada" userId="18acc63d6d44a3a1" providerId="Windows Live" clId="Web-{12E0FE8A-1D3C-4D92-A684-136E43517C66}" dt="2024-05-06T20:10:11.514" v="707" actId="1076"/>
          <ac:picMkLst>
            <pc:docMk/>
            <pc:sldMk cId="109865799" sldId="256"/>
            <ac:picMk id="5" creationId="{B55F6763-60A1-2EC0-B761-1745F031AAD7}"/>
          </ac:picMkLst>
        </pc:picChg>
        <pc:picChg chg="mod">
          <ac:chgData name="Lasvitha Pregada" userId="18acc63d6d44a3a1" providerId="Windows Live" clId="Web-{12E0FE8A-1D3C-4D92-A684-136E43517C66}" dt="2024-05-06T20:36:41.017" v="981" actId="1076"/>
          <ac:picMkLst>
            <pc:docMk/>
            <pc:sldMk cId="109865799" sldId="256"/>
            <ac:picMk id="21" creationId="{9298B25D-1126-25DC-BE54-0A2D174085BF}"/>
          </ac:picMkLst>
        </pc:picChg>
        <pc:picChg chg="mod">
          <ac:chgData name="Lasvitha Pregada" userId="18acc63d6d44a3a1" providerId="Windows Live" clId="Web-{12E0FE8A-1D3C-4D92-A684-136E43517C66}" dt="2024-05-06T20:07:58.774" v="604" actId="1076"/>
          <ac:picMkLst>
            <pc:docMk/>
            <pc:sldMk cId="109865799" sldId="256"/>
            <ac:picMk id="26" creationId="{00000000-0000-0000-0000-000000000000}"/>
          </ac:picMkLst>
        </pc:picChg>
        <pc:picChg chg="mod">
          <ac:chgData name="Lasvitha Pregada" userId="18acc63d6d44a3a1" providerId="Windows Live" clId="Web-{12E0FE8A-1D3C-4D92-A684-136E43517C66}" dt="2024-05-06T20:10:05.935" v="705" actId="1076"/>
          <ac:picMkLst>
            <pc:docMk/>
            <pc:sldMk cId="109865799" sldId="256"/>
            <ac:picMk id="29" creationId="{00000000-0000-0000-0000-000000000000}"/>
          </ac:picMkLst>
        </pc:picChg>
        <pc:picChg chg="mod">
          <ac:chgData name="Lasvitha Pregada" userId="18acc63d6d44a3a1" providerId="Windows Live" clId="Web-{12E0FE8A-1D3C-4D92-A684-136E43517C66}" dt="2024-05-06T20:10:08.857" v="706" actId="1076"/>
          <ac:picMkLst>
            <pc:docMk/>
            <pc:sldMk cId="109865799" sldId="256"/>
            <ac:picMk id="30" creationId="{00000000-0000-0000-0000-000000000000}"/>
          </ac:picMkLst>
        </pc:picChg>
        <pc:picChg chg="add del mod ord modCrop">
          <ac:chgData name="Lasvitha Pregada" userId="18acc63d6d44a3a1" providerId="Windows Live" clId="Web-{12E0FE8A-1D3C-4D92-A684-136E43517C66}" dt="2024-05-06T20:42:27.282" v="1002"/>
          <ac:picMkLst>
            <pc:docMk/>
            <pc:sldMk cId="109865799" sldId="256"/>
            <ac:picMk id="98" creationId="{88477F8A-18BD-2703-D4A5-6DDE9E9B1B8C}"/>
          </ac:picMkLst>
        </pc:picChg>
        <pc:picChg chg="add del mod ord">
          <ac:chgData name="Lasvitha Pregada" userId="18acc63d6d44a3a1" providerId="Windows Live" clId="Web-{12E0FE8A-1D3C-4D92-A684-136E43517C66}" dt="2024-05-06T19:32:10.200" v="83"/>
          <ac:picMkLst>
            <pc:docMk/>
            <pc:sldMk cId="109865799" sldId="256"/>
            <ac:picMk id="290" creationId="{85500C47-BDF7-FCAD-BB4C-F33EB79657E4}"/>
          </ac:picMkLst>
        </pc:picChg>
        <pc:cxnChg chg="mod">
          <ac:chgData name="Lasvitha Pregada" userId="18acc63d6d44a3a1" providerId="Windows Live" clId="Web-{12E0FE8A-1D3C-4D92-A684-136E43517C66}" dt="2024-05-06T19:42:55.195" v="315" actId="1076"/>
          <ac:cxnSpMkLst>
            <pc:docMk/>
            <pc:sldMk cId="109865799" sldId="256"/>
            <ac:cxnSpMk id="31" creationId="{00000000-0000-0000-0000-000000000000}"/>
          </ac:cxnSpMkLst>
        </pc:cxnChg>
        <pc:cxnChg chg="mod">
          <ac:chgData name="Lasvitha Pregada" userId="18acc63d6d44a3a1" providerId="Windows Live" clId="Web-{12E0FE8A-1D3C-4D92-A684-136E43517C66}" dt="2024-05-06T20:10:01.763" v="704" actId="1076"/>
          <ac:cxnSpMkLst>
            <pc:docMk/>
            <pc:sldMk cId="109865799" sldId="256"/>
            <ac:cxnSpMk id="32" creationId="{00000000-0000-0000-0000-000000000000}"/>
          </ac:cxnSpMkLst>
        </pc:cxnChg>
        <pc:cxnChg chg="del">
          <ac:chgData name="Lasvitha Pregada" userId="18acc63d6d44a3a1" providerId="Windows Live" clId="Web-{12E0FE8A-1D3C-4D92-A684-136E43517C66}" dt="2024-05-06T20:06:15.113" v="589"/>
          <ac:cxnSpMkLst>
            <pc:docMk/>
            <pc:sldMk cId="109865799" sldId="256"/>
            <ac:cxnSpMk id="86" creationId="{00000000-0000-0000-0000-00000000000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E9724D-6106-B84D-AD73-88AB3BCE741D}" type="datetimeFigureOut">
              <a:rPr lang="en-US" smtClean="0"/>
              <a:t>5/6/2024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8A78A6-91B1-A94B-8013-D04A98434E6D}" type="slidenum">
              <a:rPr lang="en-US" smtClean="0"/>
              <a:t>‹#›</a:t>
            </a:fld>
            <a:endParaRPr lang="en-US"/>
          </a:p>
        </p:txBody>
      </p:sp>
    </p:spTree>
    <p:extLst>
      <p:ext uri="{BB962C8B-B14F-4D97-AF65-F5344CB8AC3E}">
        <p14:creationId xmlns:p14="http://schemas.microsoft.com/office/powerpoint/2010/main" val="1644038077"/>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8A78A6-91B1-A94B-8013-D04A98434E6D}" type="slidenum">
              <a:rPr lang="en-US" smtClean="0"/>
              <a:t>1</a:t>
            </a:fld>
            <a:endParaRPr lang="en-US"/>
          </a:p>
        </p:txBody>
      </p:sp>
    </p:spTree>
    <p:extLst>
      <p:ext uri="{BB962C8B-B14F-4D97-AF65-F5344CB8AC3E}">
        <p14:creationId xmlns:p14="http://schemas.microsoft.com/office/powerpoint/2010/main" val="1823357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search Poster Template">
    <p:spTree>
      <p:nvGrpSpPr>
        <p:cNvPr id="1" name=""/>
        <p:cNvGrpSpPr/>
        <p:nvPr/>
      </p:nvGrpSpPr>
      <p:grpSpPr>
        <a:xfrm>
          <a:off x="0" y="0"/>
          <a:ext cx="0" cy="0"/>
          <a:chOff x="0" y="0"/>
          <a:chExt cx="0" cy="0"/>
        </a:xfrm>
      </p:grpSpPr>
      <p:cxnSp>
        <p:nvCxnSpPr>
          <p:cNvPr id="8" name="Straight Connector 7" descr="Vertical Divider"/>
          <p:cNvCxnSpPr/>
          <p:nvPr userDrawn="1"/>
        </p:nvCxnSpPr>
        <p:spPr bwMode="auto">
          <a:xfrm>
            <a:off x="5592763" y="3371190"/>
            <a:ext cx="0" cy="11430000"/>
          </a:xfrm>
          <a:prstGeom prst="line">
            <a:avLst/>
          </a:prstGeom>
          <a:noFill/>
          <a:ln w="15875" cap="flat" cmpd="sng" algn="ctr">
            <a:solidFill>
              <a:schemeClr val="tx1"/>
            </a:solidFill>
            <a:prstDash val="dash"/>
            <a:round/>
            <a:headEnd type="oval" w="med" len="med"/>
            <a:tailEnd type="oval" w="med" len="med"/>
          </a:ln>
          <a:effectLst/>
        </p:spPr>
      </p:cxnSp>
      <p:cxnSp>
        <p:nvCxnSpPr>
          <p:cNvPr id="9" name="Straight Connector 9"/>
          <p:cNvCxnSpPr>
            <a:cxnSpLocks noChangeShapeType="1"/>
          </p:cNvCxnSpPr>
          <p:nvPr userDrawn="1"/>
        </p:nvCxnSpPr>
        <p:spPr bwMode="auto">
          <a:xfrm>
            <a:off x="5653882" y="4496148"/>
            <a:ext cx="457200" cy="457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10" name="Straight Connector 9" descr="Vertical Divider"/>
          <p:cNvCxnSpPr/>
          <p:nvPr userDrawn="1"/>
        </p:nvCxnSpPr>
        <p:spPr bwMode="auto">
          <a:xfrm>
            <a:off x="10972800" y="3371190"/>
            <a:ext cx="0" cy="11430000"/>
          </a:xfrm>
          <a:prstGeom prst="line">
            <a:avLst/>
          </a:prstGeom>
          <a:noFill/>
          <a:ln w="15875" cap="flat" cmpd="sng" algn="ctr">
            <a:solidFill>
              <a:schemeClr val="tx1"/>
            </a:solidFill>
            <a:prstDash val="dash"/>
            <a:round/>
            <a:headEnd type="oval" w="med" len="med"/>
            <a:tailEnd type="oval" w="med" len="med"/>
          </a:ln>
          <a:effectLst/>
        </p:spPr>
      </p:cxnSp>
      <p:cxnSp>
        <p:nvCxnSpPr>
          <p:cNvPr id="11" name="Straight Connector 10" descr="Vertical Divider"/>
          <p:cNvCxnSpPr/>
          <p:nvPr userDrawn="1"/>
        </p:nvCxnSpPr>
        <p:spPr bwMode="auto">
          <a:xfrm>
            <a:off x="16352838" y="3371190"/>
            <a:ext cx="0" cy="11430000"/>
          </a:xfrm>
          <a:prstGeom prst="line">
            <a:avLst/>
          </a:prstGeom>
          <a:noFill/>
          <a:ln w="15875" cap="flat" cmpd="sng" algn="ctr">
            <a:solidFill>
              <a:schemeClr val="tx1"/>
            </a:solidFill>
            <a:prstDash val="dash"/>
            <a:round/>
            <a:headEnd type="oval" w="med" len="med"/>
            <a:tailEnd type="oval" w="med" len="med"/>
          </a:ln>
          <a:effectLst/>
        </p:spPr>
      </p:cxnSp>
      <p:sp>
        <p:nvSpPr>
          <p:cNvPr id="12" name="Content Placeholder 9"/>
          <p:cNvSpPr>
            <a:spLocks noGrp="1"/>
          </p:cNvSpPr>
          <p:nvPr>
            <p:ph sz="quarter" idx="10" hasCustomPrompt="1"/>
          </p:nvPr>
        </p:nvSpPr>
        <p:spPr>
          <a:xfrm>
            <a:off x="457200" y="3429830"/>
            <a:ext cx="4899025" cy="7364069"/>
          </a:xfrm>
          <a:prstGeom prst="rect">
            <a:avLst/>
          </a:prstGeom>
        </p:spPr>
        <p:txBody>
          <a:bodyPr/>
          <a:lstStyle>
            <a:lvl1pPr marL="0" indent="-228600">
              <a:lnSpc>
                <a:spcPts val="2300"/>
              </a:lnSpc>
              <a:spcBef>
                <a:spcPts val="0"/>
              </a:spcBef>
              <a:buFontTx/>
              <a:buNone/>
              <a:defRPr sz="1400" baseline="0">
                <a:solidFill>
                  <a:schemeClr val="tx1"/>
                </a:solidFill>
                <a:latin typeface="Arial" charset="0"/>
              </a:defRPr>
            </a:lvl1pPr>
            <a:lvl2pPr marL="457200" indent="-228600">
              <a:lnSpc>
                <a:spcPts val="2300"/>
              </a:lnSpc>
              <a:spcBef>
                <a:spcPts val="0"/>
              </a:spcBef>
              <a:buClr>
                <a:schemeClr val="tx2"/>
              </a:buClr>
              <a:buSzPct val="100000"/>
              <a:defRPr sz="1400" baseline="0">
                <a:solidFill>
                  <a:schemeClr val="tx1"/>
                </a:solidFill>
                <a:latin typeface="Arial" charset="0"/>
              </a:defRPr>
            </a:lvl2pPr>
            <a:lvl3pPr marL="685800" indent="-137160">
              <a:lnSpc>
                <a:spcPts val="2300"/>
              </a:lnSpc>
              <a:spcBef>
                <a:spcPts val="0"/>
              </a:spcBef>
              <a:buClr>
                <a:schemeClr val="tx1"/>
              </a:buClr>
              <a:buSzPct val="120000"/>
              <a:buFont typeface="System Font Regular"/>
              <a:buChar char="-"/>
              <a:defRPr sz="1400" baseline="0">
                <a:solidFill>
                  <a:schemeClr val="tx1"/>
                </a:solidFill>
                <a:latin typeface="Arial" charset="0"/>
              </a:defRPr>
            </a:lvl3pPr>
            <a:lvl4pPr marL="822960" indent="-137160">
              <a:lnSpc>
                <a:spcPts val="2300"/>
              </a:lnSpc>
              <a:spcBef>
                <a:spcPts val="0"/>
              </a:spcBef>
              <a:buClr>
                <a:schemeClr val="tx1"/>
              </a:buClr>
              <a:buSzPct val="120000"/>
              <a:buFont typeface="System Font Regular"/>
              <a:buChar char="-"/>
              <a:defRPr sz="1400" baseline="0">
                <a:solidFill>
                  <a:schemeClr val="tx1"/>
                </a:solidFill>
                <a:latin typeface="Arial" charset="0"/>
              </a:defRPr>
            </a:lvl4pPr>
            <a:lvl5pPr marL="960120" indent="-137160">
              <a:lnSpc>
                <a:spcPts val="2300"/>
              </a:lnSpc>
              <a:spcBef>
                <a:spcPts val="0"/>
              </a:spcBef>
              <a:buClr>
                <a:schemeClr val="tx1"/>
              </a:buClr>
              <a:buSzPct val="120000"/>
              <a:buFont typeface="System Font Regular"/>
              <a:buChar char="-"/>
              <a:tabLst/>
              <a:defRPr sz="1400" baseline="0">
                <a:solidFill>
                  <a:schemeClr val="tx1"/>
                </a:solidFill>
                <a:latin typeface="Arial" charset="0"/>
              </a:defRPr>
            </a:lvl5pPr>
          </a:lstStyle>
          <a:p>
            <a:pPr lvl="1"/>
            <a:r>
              <a:rPr lang="en-US"/>
              <a:t>First level</a:t>
            </a:r>
          </a:p>
          <a:p>
            <a:pPr lvl="2"/>
            <a:r>
              <a:rPr lang="en-US"/>
              <a:t>Second level</a:t>
            </a:r>
          </a:p>
          <a:p>
            <a:pPr lvl="3"/>
            <a:r>
              <a:rPr lang="en-US"/>
              <a:t>Third level</a:t>
            </a:r>
          </a:p>
          <a:p>
            <a:pPr lvl="4"/>
            <a:r>
              <a:rPr lang="en-US"/>
              <a:t>Fourth level</a:t>
            </a:r>
          </a:p>
        </p:txBody>
      </p:sp>
      <p:sp>
        <p:nvSpPr>
          <p:cNvPr id="13" name="Picture Placeholder 2" descr="Photo alt tag goes here"/>
          <p:cNvSpPr>
            <a:spLocks noGrp="1"/>
          </p:cNvSpPr>
          <p:nvPr>
            <p:ph type="pic" sz="quarter" idx="16"/>
          </p:nvPr>
        </p:nvSpPr>
        <p:spPr>
          <a:xfrm>
            <a:off x="457200" y="11043369"/>
            <a:ext cx="4899025" cy="3726180"/>
          </a:xfrm>
          <a:prstGeom prst="rect">
            <a:avLst/>
          </a:prstGeom>
          <a:solidFill>
            <a:schemeClr val="bg2">
              <a:lumMod val="85000"/>
            </a:schemeClr>
          </a:solidFill>
        </p:spPr>
        <p:txBody>
          <a:bodyPr>
            <a:normAutofit/>
          </a:bodyPr>
          <a:lstStyle>
            <a:lvl1pPr marL="0" indent="0" algn="ctr">
              <a:buNone/>
              <a:defRPr/>
            </a:lvl1pPr>
          </a:lstStyle>
          <a:p>
            <a:pPr marL="0" indent="0" algn="ctr">
              <a:buNone/>
            </a:pPr>
            <a:r>
              <a:rPr lang="en-US"/>
              <a:t>Click icon to add picture</a:t>
            </a:r>
          </a:p>
        </p:txBody>
      </p:sp>
      <p:sp>
        <p:nvSpPr>
          <p:cNvPr id="14" name="Picture Placeholder 2" descr="Photo alt tag goes here"/>
          <p:cNvSpPr>
            <a:spLocks noGrp="1"/>
          </p:cNvSpPr>
          <p:nvPr>
            <p:ph type="pic" sz="quarter" idx="17"/>
          </p:nvPr>
        </p:nvSpPr>
        <p:spPr>
          <a:xfrm>
            <a:off x="16597312" y="8940663"/>
            <a:ext cx="4899025" cy="3726180"/>
          </a:xfrm>
          <a:prstGeom prst="rect">
            <a:avLst/>
          </a:prstGeom>
          <a:solidFill>
            <a:schemeClr val="bg2">
              <a:lumMod val="85000"/>
            </a:schemeClr>
          </a:solidFill>
        </p:spPr>
        <p:txBody>
          <a:bodyPr/>
          <a:lstStyle>
            <a:lvl1pPr marL="0" indent="0" algn="ctr">
              <a:buNone/>
              <a:defRPr/>
            </a:lvl1pPr>
          </a:lstStyle>
          <a:p>
            <a:pPr marL="0" indent="0" algn="ctr">
              <a:buNone/>
            </a:pPr>
            <a:r>
              <a:rPr lang="en-US"/>
              <a:t>Click icon to add picture</a:t>
            </a:r>
          </a:p>
        </p:txBody>
      </p:sp>
      <p:sp>
        <p:nvSpPr>
          <p:cNvPr id="15" name="Content Placeholder 9"/>
          <p:cNvSpPr>
            <a:spLocks noGrp="1"/>
          </p:cNvSpPr>
          <p:nvPr>
            <p:ph sz="quarter" idx="18" hasCustomPrompt="1"/>
          </p:nvPr>
        </p:nvSpPr>
        <p:spPr>
          <a:xfrm>
            <a:off x="5837237" y="3429829"/>
            <a:ext cx="4899025" cy="11339721"/>
          </a:xfrm>
          <a:prstGeom prst="rect">
            <a:avLst/>
          </a:prstGeom>
        </p:spPr>
        <p:txBody>
          <a:bodyPr/>
          <a:lstStyle>
            <a:lvl1pPr marL="0" indent="0">
              <a:lnSpc>
                <a:spcPts val="2300"/>
              </a:lnSpc>
              <a:spcBef>
                <a:spcPts val="0"/>
              </a:spcBef>
              <a:buFontTx/>
              <a:buNone/>
              <a:defRPr sz="1400" baseline="0">
                <a:solidFill>
                  <a:schemeClr val="tx1"/>
                </a:solidFill>
                <a:latin typeface="Arial" charset="0"/>
              </a:defRPr>
            </a:lvl1pPr>
            <a:lvl2pPr marL="457200" indent="-228600">
              <a:lnSpc>
                <a:spcPts val="2300"/>
              </a:lnSpc>
              <a:spcBef>
                <a:spcPts val="0"/>
              </a:spcBef>
              <a:buClr>
                <a:schemeClr val="tx2"/>
              </a:buClr>
              <a:defRPr sz="1400" baseline="0">
                <a:solidFill>
                  <a:schemeClr val="tx1"/>
                </a:solidFill>
                <a:latin typeface="Arial" charset="0"/>
              </a:defRPr>
            </a:lvl2pPr>
            <a:lvl3pPr marL="685800" indent="-137160">
              <a:lnSpc>
                <a:spcPts val="2300"/>
              </a:lnSpc>
              <a:spcBef>
                <a:spcPts val="0"/>
              </a:spcBef>
              <a:buClr>
                <a:schemeClr val="tx1"/>
              </a:buClr>
              <a:buSzPct val="120000"/>
              <a:buFont typeface="System Font Regular"/>
              <a:buChar char="-"/>
              <a:defRPr sz="1400" baseline="0">
                <a:solidFill>
                  <a:schemeClr val="tx1"/>
                </a:solidFill>
                <a:latin typeface="Arial" charset="0"/>
              </a:defRPr>
            </a:lvl3pPr>
            <a:lvl4pPr marL="800100" indent="-114300">
              <a:lnSpc>
                <a:spcPts val="2300"/>
              </a:lnSpc>
              <a:spcBef>
                <a:spcPts val="0"/>
              </a:spcBef>
              <a:buClr>
                <a:schemeClr val="tx1"/>
              </a:buClr>
              <a:buSzPct val="120000"/>
              <a:buFont typeface="System Font Regular"/>
              <a:buChar char="-"/>
              <a:defRPr sz="1400" baseline="0">
                <a:solidFill>
                  <a:schemeClr val="tx1"/>
                </a:solidFill>
                <a:latin typeface="Arial" charset="0"/>
              </a:defRPr>
            </a:lvl4pPr>
            <a:lvl5pPr marL="1143000" indent="-228600">
              <a:lnSpc>
                <a:spcPts val="2300"/>
              </a:lnSpc>
              <a:spcBef>
                <a:spcPts val="0"/>
              </a:spcBef>
              <a:buClr>
                <a:schemeClr val="tx1"/>
              </a:buClr>
              <a:buSzPct val="120000"/>
              <a:buFont typeface="System Font Regular"/>
              <a:buChar char="-"/>
              <a:defRPr sz="1400" baseline="0">
                <a:solidFill>
                  <a:schemeClr val="tx1"/>
                </a:solidFill>
                <a:latin typeface="Arial" charset="0"/>
              </a:defRPr>
            </a:lvl5pPr>
          </a:lstStyle>
          <a:p>
            <a:pPr lvl="1"/>
            <a:r>
              <a:rPr lang="en-US"/>
              <a:t>First level</a:t>
            </a:r>
          </a:p>
          <a:p>
            <a:pPr lvl="2"/>
            <a:r>
              <a:rPr lang="en-US"/>
              <a:t>Second level</a:t>
            </a:r>
          </a:p>
          <a:p>
            <a:pPr lvl="3"/>
            <a:r>
              <a:rPr lang="en-US"/>
              <a:t>Third level</a:t>
            </a:r>
          </a:p>
          <a:p>
            <a:pPr lvl="4"/>
            <a:r>
              <a:rPr lang="en-US"/>
              <a:t>Fourth level</a:t>
            </a:r>
          </a:p>
        </p:txBody>
      </p:sp>
      <p:sp>
        <p:nvSpPr>
          <p:cNvPr id="16" name="Content Placeholder 9"/>
          <p:cNvSpPr>
            <a:spLocks noGrp="1"/>
          </p:cNvSpPr>
          <p:nvPr>
            <p:ph sz="quarter" idx="19" hasCustomPrompt="1"/>
          </p:nvPr>
        </p:nvSpPr>
        <p:spPr>
          <a:xfrm>
            <a:off x="11209339" y="3431561"/>
            <a:ext cx="4899025" cy="3487882"/>
          </a:xfrm>
          <a:prstGeom prst="rect">
            <a:avLst/>
          </a:prstGeom>
        </p:spPr>
        <p:txBody>
          <a:bodyPr/>
          <a:lstStyle>
            <a:lvl1pPr>
              <a:lnSpc>
                <a:spcPts val="2300"/>
              </a:lnSpc>
              <a:spcBef>
                <a:spcPts val="0"/>
              </a:spcBef>
              <a:defRPr sz="1400" baseline="0">
                <a:solidFill>
                  <a:schemeClr val="bg1">
                    <a:lumMod val="50000"/>
                  </a:schemeClr>
                </a:solidFill>
                <a:latin typeface="Arial" charset="0"/>
              </a:defRPr>
            </a:lvl1pPr>
            <a:lvl2pPr marL="457200" indent="-228600">
              <a:lnSpc>
                <a:spcPts val="2300"/>
              </a:lnSpc>
              <a:spcBef>
                <a:spcPts val="0"/>
              </a:spcBef>
              <a:buClr>
                <a:schemeClr val="accent1"/>
              </a:buClr>
              <a:defRPr sz="1400" baseline="0">
                <a:solidFill>
                  <a:schemeClr val="tx1"/>
                </a:solidFill>
                <a:latin typeface="Arial" charset="0"/>
              </a:defRPr>
            </a:lvl2pPr>
            <a:lvl3pPr marL="685800" indent="-137160">
              <a:lnSpc>
                <a:spcPts val="2300"/>
              </a:lnSpc>
              <a:spcBef>
                <a:spcPts val="0"/>
              </a:spcBef>
              <a:buClr>
                <a:schemeClr val="tx1"/>
              </a:buClr>
              <a:buSzPct val="120000"/>
              <a:buFont typeface="System Font Regular"/>
              <a:buChar char="-"/>
              <a:defRPr sz="1400" baseline="0">
                <a:solidFill>
                  <a:schemeClr val="tx1"/>
                </a:solidFill>
                <a:latin typeface="Arial" charset="0"/>
              </a:defRPr>
            </a:lvl3pPr>
            <a:lvl4pPr marL="822960" indent="-137160">
              <a:lnSpc>
                <a:spcPts val="2300"/>
              </a:lnSpc>
              <a:spcBef>
                <a:spcPts val="0"/>
              </a:spcBef>
              <a:buClr>
                <a:schemeClr val="tx1"/>
              </a:buClr>
              <a:buSzPct val="120000"/>
              <a:buFont typeface="System Font Regular"/>
              <a:buChar char="-"/>
              <a:defRPr sz="1400" baseline="0">
                <a:solidFill>
                  <a:schemeClr val="tx1"/>
                </a:solidFill>
                <a:latin typeface="Arial" charset="0"/>
              </a:defRPr>
            </a:lvl4pPr>
            <a:lvl5pPr marL="960120" indent="-137160">
              <a:lnSpc>
                <a:spcPts val="2300"/>
              </a:lnSpc>
              <a:spcBef>
                <a:spcPts val="0"/>
              </a:spcBef>
              <a:buClr>
                <a:schemeClr val="tx1"/>
              </a:buClr>
              <a:buSzPct val="120000"/>
              <a:buFont typeface="System Font Regular"/>
              <a:buChar char="-"/>
              <a:defRPr sz="1400" baseline="0">
                <a:solidFill>
                  <a:schemeClr val="tx1"/>
                </a:solidFill>
                <a:latin typeface="Arial" charset="0"/>
              </a:defRPr>
            </a:lvl5pPr>
          </a:lstStyle>
          <a:p>
            <a:pPr lvl="1"/>
            <a:r>
              <a:rPr lang="en-US"/>
              <a:t>First level</a:t>
            </a:r>
          </a:p>
          <a:p>
            <a:pPr lvl="2"/>
            <a:r>
              <a:rPr lang="en-US"/>
              <a:t>Second level</a:t>
            </a:r>
          </a:p>
          <a:p>
            <a:pPr lvl="3"/>
            <a:r>
              <a:rPr lang="en-US"/>
              <a:t>Third level</a:t>
            </a:r>
          </a:p>
          <a:p>
            <a:pPr lvl="4"/>
            <a:r>
              <a:rPr lang="en-US"/>
              <a:t>Fourth level</a:t>
            </a:r>
          </a:p>
        </p:txBody>
      </p:sp>
      <p:sp>
        <p:nvSpPr>
          <p:cNvPr id="17" name="Content Placeholder 9"/>
          <p:cNvSpPr>
            <a:spLocks noGrp="1"/>
          </p:cNvSpPr>
          <p:nvPr>
            <p:ph sz="quarter" idx="20" hasCustomPrompt="1"/>
          </p:nvPr>
        </p:nvSpPr>
        <p:spPr>
          <a:xfrm>
            <a:off x="16597312" y="3429830"/>
            <a:ext cx="4899025" cy="5097947"/>
          </a:xfrm>
          <a:prstGeom prst="rect">
            <a:avLst/>
          </a:prstGeom>
        </p:spPr>
        <p:txBody>
          <a:bodyPr/>
          <a:lstStyle>
            <a:lvl1pPr>
              <a:lnSpc>
                <a:spcPts val="2300"/>
              </a:lnSpc>
              <a:spcBef>
                <a:spcPts val="0"/>
              </a:spcBef>
              <a:defRPr sz="1400" baseline="0">
                <a:solidFill>
                  <a:schemeClr val="bg1">
                    <a:lumMod val="50000"/>
                  </a:schemeClr>
                </a:solidFill>
                <a:latin typeface="Arial" charset="0"/>
              </a:defRPr>
            </a:lvl1pPr>
            <a:lvl2pPr marL="457200" indent="-228600">
              <a:lnSpc>
                <a:spcPts val="2300"/>
              </a:lnSpc>
              <a:spcBef>
                <a:spcPts val="0"/>
              </a:spcBef>
              <a:buClr>
                <a:schemeClr val="tx2"/>
              </a:buClr>
              <a:defRPr sz="1400" baseline="0">
                <a:solidFill>
                  <a:schemeClr val="tx1"/>
                </a:solidFill>
                <a:latin typeface="Arial" charset="0"/>
              </a:defRPr>
            </a:lvl2pPr>
            <a:lvl3pPr marL="685800" indent="-137160">
              <a:lnSpc>
                <a:spcPts val="2300"/>
              </a:lnSpc>
              <a:spcBef>
                <a:spcPts val="0"/>
              </a:spcBef>
              <a:buClr>
                <a:schemeClr val="tx1"/>
              </a:buClr>
              <a:buSzPct val="120000"/>
              <a:buFont typeface="System Font Regular"/>
              <a:buChar char="-"/>
              <a:defRPr sz="1400" baseline="0">
                <a:solidFill>
                  <a:schemeClr val="tx1"/>
                </a:solidFill>
                <a:latin typeface="Arial" charset="0"/>
              </a:defRPr>
            </a:lvl3pPr>
            <a:lvl4pPr marL="822960" indent="-137160">
              <a:lnSpc>
                <a:spcPts val="2300"/>
              </a:lnSpc>
              <a:spcBef>
                <a:spcPts val="0"/>
              </a:spcBef>
              <a:buClr>
                <a:schemeClr val="tx1"/>
              </a:buClr>
              <a:buSzPct val="120000"/>
              <a:buFont typeface="System Font Regular"/>
              <a:buChar char="-"/>
              <a:defRPr sz="1400" baseline="0">
                <a:solidFill>
                  <a:schemeClr val="tx1"/>
                </a:solidFill>
                <a:latin typeface="Arial" charset="0"/>
              </a:defRPr>
            </a:lvl4pPr>
            <a:lvl5pPr marL="960120" indent="-137160">
              <a:lnSpc>
                <a:spcPts val="2300"/>
              </a:lnSpc>
              <a:spcBef>
                <a:spcPts val="0"/>
              </a:spcBef>
              <a:buClr>
                <a:schemeClr val="tx1"/>
              </a:buClr>
              <a:buSzPct val="120000"/>
              <a:buFont typeface="System Font Regular"/>
              <a:buChar char="-"/>
              <a:defRPr sz="1400" baseline="0">
                <a:solidFill>
                  <a:schemeClr val="tx1"/>
                </a:solidFill>
                <a:latin typeface="Arial" charset="0"/>
              </a:defRPr>
            </a:lvl5pPr>
          </a:lstStyle>
          <a:p>
            <a:pPr lvl="1"/>
            <a:r>
              <a:rPr lang="en-US"/>
              <a:t>First level</a:t>
            </a:r>
          </a:p>
          <a:p>
            <a:pPr lvl="2"/>
            <a:r>
              <a:rPr lang="en-US"/>
              <a:t>Second level</a:t>
            </a:r>
          </a:p>
          <a:p>
            <a:pPr lvl="3"/>
            <a:r>
              <a:rPr lang="en-US"/>
              <a:t>Third level</a:t>
            </a:r>
          </a:p>
          <a:p>
            <a:pPr lvl="4"/>
            <a:r>
              <a:rPr lang="en-US"/>
              <a:t>Fourth level</a:t>
            </a:r>
          </a:p>
        </p:txBody>
      </p:sp>
      <p:sp>
        <p:nvSpPr>
          <p:cNvPr id="18" name="Content Placeholder 9"/>
          <p:cNvSpPr>
            <a:spLocks noGrp="1"/>
          </p:cNvSpPr>
          <p:nvPr>
            <p:ph sz="quarter" idx="21" hasCustomPrompt="1"/>
          </p:nvPr>
        </p:nvSpPr>
        <p:spPr>
          <a:xfrm>
            <a:off x="16597312" y="12904441"/>
            <a:ext cx="4899025" cy="1924743"/>
          </a:xfrm>
          <a:prstGeom prst="rect">
            <a:avLst/>
          </a:prstGeom>
        </p:spPr>
        <p:txBody>
          <a:bodyPr/>
          <a:lstStyle>
            <a:lvl1pPr>
              <a:lnSpc>
                <a:spcPts val="2300"/>
              </a:lnSpc>
              <a:spcBef>
                <a:spcPts val="0"/>
              </a:spcBef>
              <a:defRPr sz="1400" baseline="0">
                <a:solidFill>
                  <a:schemeClr val="bg1">
                    <a:lumMod val="50000"/>
                  </a:schemeClr>
                </a:solidFill>
                <a:latin typeface="Arial" charset="0"/>
              </a:defRPr>
            </a:lvl1pPr>
            <a:lvl2pPr marL="457200" indent="-228600">
              <a:lnSpc>
                <a:spcPts val="2300"/>
              </a:lnSpc>
              <a:spcBef>
                <a:spcPts val="0"/>
              </a:spcBef>
              <a:buClr>
                <a:schemeClr val="tx2"/>
              </a:buClr>
              <a:defRPr sz="1400" baseline="0">
                <a:solidFill>
                  <a:schemeClr val="tx1"/>
                </a:solidFill>
                <a:latin typeface="Arial" charset="0"/>
              </a:defRPr>
            </a:lvl2pPr>
            <a:lvl3pPr marL="685800" indent="-137160">
              <a:lnSpc>
                <a:spcPts val="2300"/>
              </a:lnSpc>
              <a:spcBef>
                <a:spcPts val="0"/>
              </a:spcBef>
              <a:buClr>
                <a:schemeClr val="tx1"/>
              </a:buClr>
              <a:buSzPct val="120000"/>
              <a:buFont typeface="System Font Regular"/>
              <a:buChar char="-"/>
              <a:defRPr sz="1400" baseline="0">
                <a:solidFill>
                  <a:schemeClr val="tx1"/>
                </a:solidFill>
                <a:latin typeface="Arial" charset="0"/>
              </a:defRPr>
            </a:lvl3pPr>
            <a:lvl4pPr marL="822960" indent="-137160">
              <a:lnSpc>
                <a:spcPts val="2300"/>
              </a:lnSpc>
              <a:spcBef>
                <a:spcPts val="0"/>
              </a:spcBef>
              <a:buClr>
                <a:schemeClr val="tx1"/>
              </a:buClr>
              <a:buSzPct val="120000"/>
              <a:buFont typeface="System Font Regular"/>
              <a:buChar char="-"/>
              <a:defRPr sz="1400" baseline="0">
                <a:solidFill>
                  <a:schemeClr val="tx1"/>
                </a:solidFill>
                <a:latin typeface="Arial" charset="0"/>
              </a:defRPr>
            </a:lvl4pPr>
            <a:lvl5pPr marL="960120" indent="-137160">
              <a:lnSpc>
                <a:spcPts val="2300"/>
              </a:lnSpc>
              <a:spcBef>
                <a:spcPts val="0"/>
              </a:spcBef>
              <a:buClr>
                <a:schemeClr val="tx1"/>
              </a:buClr>
              <a:buSzPct val="120000"/>
              <a:buFont typeface="System Font Regular"/>
              <a:buChar char="-"/>
              <a:defRPr sz="1400" baseline="0">
                <a:solidFill>
                  <a:schemeClr val="tx1"/>
                </a:solidFill>
                <a:latin typeface="Arial" charset="0"/>
              </a:defRPr>
            </a:lvl5pPr>
          </a:lstStyle>
          <a:p>
            <a:pPr lvl="1"/>
            <a:r>
              <a:rPr lang="en-US"/>
              <a:t>First level</a:t>
            </a:r>
          </a:p>
          <a:p>
            <a:pPr lvl="2"/>
            <a:r>
              <a:rPr lang="en-US"/>
              <a:t>Second level</a:t>
            </a:r>
          </a:p>
          <a:p>
            <a:pPr lvl="3"/>
            <a:r>
              <a:rPr lang="en-US"/>
              <a:t>Third level</a:t>
            </a:r>
          </a:p>
          <a:p>
            <a:pPr lvl="4"/>
            <a:r>
              <a:rPr lang="en-US"/>
              <a:t>Fourth level</a:t>
            </a:r>
          </a:p>
        </p:txBody>
      </p:sp>
      <p:sp>
        <p:nvSpPr>
          <p:cNvPr id="19" name="Chart Placeholder 23"/>
          <p:cNvSpPr>
            <a:spLocks noGrp="1"/>
          </p:cNvSpPr>
          <p:nvPr>
            <p:ph type="chart" sz="quarter" idx="22" hasCustomPrompt="1"/>
          </p:nvPr>
        </p:nvSpPr>
        <p:spPr>
          <a:xfrm>
            <a:off x="11275218" y="7345217"/>
            <a:ext cx="4833146" cy="3471069"/>
          </a:xfrm>
          <a:prstGeom prst="rect">
            <a:avLst/>
          </a:prstGeom>
        </p:spPr>
        <p:txBody>
          <a:bodyPr/>
          <a:lstStyle>
            <a:lvl1pPr marL="0" indent="0">
              <a:buNone/>
              <a:defRPr/>
            </a:lvl1pPr>
            <a:lvl2pPr marL="457200" indent="-228600">
              <a:lnSpc>
                <a:spcPts val="2300"/>
              </a:lnSpc>
              <a:spcBef>
                <a:spcPts val="0"/>
              </a:spcBef>
              <a:buClr>
                <a:schemeClr val="tx2"/>
              </a:buClr>
              <a:defRPr sz="1400">
                <a:solidFill>
                  <a:schemeClr val="tx1"/>
                </a:solidFill>
              </a:defRPr>
            </a:lvl2pPr>
            <a:lvl3pPr marL="685800" indent="-137160">
              <a:lnSpc>
                <a:spcPts val="2300"/>
              </a:lnSpc>
              <a:spcBef>
                <a:spcPts val="0"/>
              </a:spcBef>
              <a:buClr>
                <a:schemeClr val="tx1"/>
              </a:buClr>
              <a:buSzPct val="120000"/>
              <a:buFont typeface="System Font Regular"/>
              <a:buChar char="-"/>
              <a:defRPr sz="1400">
                <a:solidFill>
                  <a:schemeClr val="tx1"/>
                </a:solidFill>
              </a:defRPr>
            </a:lvl3pPr>
            <a:lvl4pPr marL="822960" indent="-137160">
              <a:lnSpc>
                <a:spcPts val="2300"/>
              </a:lnSpc>
              <a:spcBef>
                <a:spcPts val="0"/>
              </a:spcBef>
              <a:buClr>
                <a:schemeClr val="tx1"/>
              </a:buClr>
              <a:buSzPct val="120000"/>
              <a:buFont typeface="System Font Regular"/>
              <a:buChar char="-"/>
              <a:defRPr sz="1400">
                <a:solidFill>
                  <a:schemeClr val="tx1"/>
                </a:solidFill>
              </a:defRPr>
            </a:lvl4pPr>
            <a:lvl5pPr marL="960120" indent="-137160">
              <a:lnSpc>
                <a:spcPts val="2300"/>
              </a:lnSpc>
              <a:spcBef>
                <a:spcPts val="0"/>
              </a:spcBef>
              <a:buClr>
                <a:schemeClr val="tx1"/>
              </a:buClr>
              <a:buSzPct val="120000"/>
              <a:buFont typeface="System Font Regular"/>
              <a:buChar char="-"/>
              <a:defRPr sz="1400">
                <a:solidFill>
                  <a:schemeClr val="tx1"/>
                </a:solidFill>
              </a:defRPr>
            </a:lvl5pPr>
          </a:lstStyle>
          <a:p>
            <a:pPr lvl="1"/>
            <a:r>
              <a:rPr lang="en-US"/>
              <a:t>First level</a:t>
            </a:r>
          </a:p>
          <a:p>
            <a:pPr lvl="2"/>
            <a:r>
              <a:rPr lang="en-US"/>
              <a:t>Second level</a:t>
            </a:r>
          </a:p>
          <a:p>
            <a:pPr lvl="3"/>
            <a:r>
              <a:rPr lang="en-US"/>
              <a:t>Fourth level</a:t>
            </a:r>
          </a:p>
          <a:p>
            <a:pPr lvl="4"/>
            <a:r>
              <a:rPr lang="en-US"/>
              <a:t>Fourth level</a:t>
            </a:r>
          </a:p>
          <a:p>
            <a:endParaRPr lang="en-US"/>
          </a:p>
        </p:txBody>
      </p:sp>
      <p:sp>
        <p:nvSpPr>
          <p:cNvPr id="20" name="Content Placeholder 9"/>
          <p:cNvSpPr>
            <a:spLocks noGrp="1"/>
          </p:cNvSpPr>
          <p:nvPr>
            <p:ph sz="quarter" idx="23" hasCustomPrompt="1"/>
          </p:nvPr>
        </p:nvSpPr>
        <p:spPr>
          <a:xfrm>
            <a:off x="11275218" y="11278949"/>
            <a:ext cx="4899025" cy="3570115"/>
          </a:xfrm>
          <a:prstGeom prst="rect">
            <a:avLst/>
          </a:prstGeom>
        </p:spPr>
        <p:txBody>
          <a:bodyPr/>
          <a:lstStyle>
            <a:lvl1pPr>
              <a:lnSpc>
                <a:spcPts val="2300"/>
              </a:lnSpc>
              <a:spcBef>
                <a:spcPts val="0"/>
              </a:spcBef>
              <a:defRPr sz="1400" baseline="0">
                <a:solidFill>
                  <a:schemeClr val="bg1">
                    <a:lumMod val="50000"/>
                  </a:schemeClr>
                </a:solidFill>
                <a:latin typeface="Arial" charset="0"/>
              </a:defRPr>
            </a:lvl1pPr>
            <a:lvl2pPr marL="457200" indent="-228600">
              <a:lnSpc>
                <a:spcPts val="2300"/>
              </a:lnSpc>
              <a:spcBef>
                <a:spcPts val="0"/>
              </a:spcBef>
              <a:buClr>
                <a:schemeClr val="tx2"/>
              </a:buClr>
              <a:defRPr sz="1400" baseline="0">
                <a:solidFill>
                  <a:schemeClr val="tx1"/>
                </a:solidFill>
                <a:latin typeface="Arial" charset="0"/>
              </a:defRPr>
            </a:lvl2pPr>
            <a:lvl3pPr marL="685800" indent="-137160">
              <a:lnSpc>
                <a:spcPts val="2300"/>
              </a:lnSpc>
              <a:spcBef>
                <a:spcPts val="0"/>
              </a:spcBef>
              <a:buClr>
                <a:schemeClr val="tx1"/>
              </a:buClr>
              <a:buSzPct val="120000"/>
              <a:buFont typeface="System Font Regular"/>
              <a:buChar char="-"/>
              <a:defRPr sz="1400" baseline="0">
                <a:solidFill>
                  <a:schemeClr val="tx1"/>
                </a:solidFill>
                <a:latin typeface="Arial" charset="0"/>
              </a:defRPr>
            </a:lvl3pPr>
            <a:lvl4pPr marL="822960" indent="-137160">
              <a:lnSpc>
                <a:spcPts val="2300"/>
              </a:lnSpc>
              <a:spcBef>
                <a:spcPts val="0"/>
              </a:spcBef>
              <a:buClr>
                <a:schemeClr val="tx1"/>
              </a:buClr>
              <a:buSzPct val="120000"/>
              <a:buFont typeface="System Font Regular"/>
              <a:buChar char="-"/>
              <a:defRPr sz="1400" baseline="0">
                <a:solidFill>
                  <a:schemeClr val="tx1"/>
                </a:solidFill>
                <a:latin typeface="Arial" charset="0"/>
              </a:defRPr>
            </a:lvl4pPr>
            <a:lvl5pPr marL="960120" indent="-137160">
              <a:lnSpc>
                <a:spcPts val="2300"/>
              </a:lnSpc>
              <a:spcBef>
                <a:spcPts val="0"/>
              </a:spcBef>
              <a:buClr>
                <a:schemeClr val="tx1"/>
              </a:buClr>
              <a:buSzPct val="120000"/>
              <a:buFont typeface="System Font Regular"/>
              <a:buChar char="-"/>
              <a:defRPr sz="1400" baseline="0">
                <a:solidFill>
                  <a:schemeClr val="tx1"/>
                </a:solidFill>
                <a:latin typeface="Arial" charset="0"/>
              </a:defRPr>
            </a:lvl5pPr>
          </a:lstStyle>
          <a:p>
            <a:pPr lvl="1"/>
            <a:r>
              <a:rPr lang="en-US"/>
              <a:t>First level</a:t>
            </a:r>
          </a:p>
          <a:p>
            <a:pPr lvl="2"/>
            <a:r>
              <a:rPr lang="en-US"/>
              <a:t>Second level</a:t>
            </a:r>
          </a:p>
          <a:p>
            <a:pPr lvl="3"/>
            <a:r>
              <a:rPr lang="en-US"/>
              <a:t>Third level</a:t>
            </a:r>
          </a:p>
          <a:p>
            <a:pPr lvl="4"/>
            <a:r>
              <a:rPr lang="en-US"/>
              <a:t>Fourth level</a:t>
            </a:r>
          </a:p>
        </p:txBody>
      </p:sp>
    </p:spTree>
    <p:extLst>
      <p:ext uri="{BB962C8B-B14F-4D97-AF65-F5344CB8AC3E}">
        <p14:creationId xmlns:p14="http://schemas.microsoft.com/office/powerpoint/2010/main" val="1587378594"/>
      </p:ext>
    </p:extLst>
  </p:cSld>
  <p:clrMapOvr>
    <a:masterClrMapping/>
  </p:clrMapOvr>
  <p:extLst>
    <p:ext uri="{DCECCB84-F9BA-43D5-87BE-67443E8EF086}">
      <p15:sldGuideLst xmlns:p15="http://schemas.microsoft.com/office/powerpoint/2012/main">
        <p15:guide id="1" orient="horz" pos="5184" userDrawn="1">
          <p15:clr>
            <a:srgbClr val="FBAE40"/>
          </p15:clr>
        </p15:guide>
        <p15:guide id="2" pos="691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715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36" descr="alt=&quot;&quot;"/>
          <p:cNvSpPr>
            <a:spLocks noChangeArrowheads="1"/>
          </p:cNvSpPr>
          <p:nvPr userDrawn="1"/>
        </p:nvSpPr>
        <p:spPr bwMode="auto">
          <a:xfrm>
            <a:off x="0" y="15204831"/>
            <a:ext cx="21945600" cy="1254369"/>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sz="1450" b="0" i="0" baseline="0">
              <a:solidFill>
                <a:schemeClr val="tx1"/>
              </a:solidFill>
              <a:latin typeface="Arial" charset="0"/>
              <a:ea typeface="Arial" charset="0"/>
            </a:endParaRPr>
          </a:p>
        </p:txBody>
      </p:sp>
      <p:sp>
        <p:nvSpPr>
          <p:cNvPr id="8" name="Rectangle 36" descr="alt=&quot;&quot;"/>
          <p:cNvSpPr>
            <a:spLocks noChangeArrowheads="1"/>
          </p:cNvSpPr>
          <p:nvPr userDrawn="1"/>
        </p:nvSpPr>
        <p:spPr bwMode="auto">
          <a:xfrm>
            <a:off x="0" y="0"/>
            <a:ext cx="21945600" cy="2743200"/>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sz="1450" b="0" i="0" baseline="0">
              <a:solidFill>
                <a:schemeClr val="tx1"/>
              </a:solidFill>
              <a:latin typeface="Arial" charset="0"/>
              <a:ea typeface="Arial" charset="0"/>
            </a:endParaRPr>
          </a:p>
        </p:txBody>
      </p:sp>
      <p:sp>
        <p:nvSpPr>
          <p:cNvPr id="2" name="Rectangle 1" descr="alt=&quot;&quot;"/>
          <p:cNvSpPr/>
          <p:nvPr userDrawn="1"/>
        </p:nvSpPr>
        <p:spPr>
          <a:xfrm>
            <a:off x="-1" y="2628900"/>
            <a:ext cx="21945601" cy="1306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15"/>
          </a:p>
        </p:txBody>
      </p:sp>
      <p:pic>
        <p:nvPicPr>
          <p:cNvPr id="3" name="Picture 2" descr="UB Crest"/>
          <p:cNvPicPr>
            <a:picLocks noChangeAspect="1"/>
          </p:cNvPicPr>
          <p:nvPr userDrawn="1"/>
        </p:nvPicPr>
        <p:blipFill rotWithShape="1">
          <a:blip r:embed="rId4">
            <a:alphaModFix amt="41000"/>
            <a:extLst>
              <a:ext uri="{28A0092B-C50C-407E-A947-70E740481C1C}">
                <a14:useLocalDpi xmlns:a14="http://schemas.microsoft.com/office/drawing/2010/main" val="0"/>
              </a:ext>
            </a:extLst>
          </a:blip>
          <a:srcRect t="4395" b="40121"/>
          <a:stretch/>
        </p:blipFill>
        <p:spPr>
          <a:xfrm>
            <a:off x="16095666" y="0"/>
            <a:ext cx="4670840" cy="2628480"/>
          </a:xfrm>
          <a:prstGeom prst="rect">
            <a:avLst/>
          </a:prstGeom>
        </p:spPr>
      </p:pic>
      <p:pic>
        <p:nvPicPr>
          <p:cNvPr id="4" name="Picture 3" descr="University at Buffalo, The State University of New York"/>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37366" y="15577373"/>
            <a:ext cx="6797706" cy="504141"/>
          </a:xfrm>
          <a:prstGeom prst="rect">
            <a:avLst/>
          </a:prstGeom>
        </p:spPr>
      </p:pic>
      <p:cxnSp>
        <p:nvCxnSpPr>
          <p:cNvPr id="7" name="Straight Connector 6" descr="alt=&quot;&quot;"/>
          <p:cNvCxnSpPr/>
          <p:nvPr userDrawn="1"/>
        </p:nvCxnSpPr>
        <p:spPr>
          <a:xfrm>
            <a:off x="16348432" y="15418732"/>
            <a:ext cx="0" cy="794085"/>
          </a:xfrm>
          <a:prstGeom prst="line">
            <a:avLst/>
          </a:prstGeom>
          <a:ln w="15875">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499162"/>
      </p:ext>
    </p:extLst>
  </p:cSld>
  <p:clrMap bg1="lt1" tx1="dk1" bg2="lt2" tx2="dk2" accent1="accent1" accent2="accent2" accent3="accent3" accent4="accent4" accent5="accent5" accent6="accent6" hlink="hlink" folHlink="folHlink"/>
  <p:sldLayoutIdLst>
    <p:sldLayoutId id="2147483673" r:id="rId1"/>
    <p:sldLayoutId id="2147483674" r:id="rId2"/>
  </p:sldLayoutIdLst>
  <p:txStyles>
    <p:titleStyle>
      <a:lvl1pPr algn="l" defTabSz="4572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114300" indent="-114300" algn="l" defTabSz="457200" rtl="0" eaLnBrk="1" latinLnBrk="0" hangingPunct="1">
        <a:lnSpc>
          <a:spcPct val="90000"/>
        </a:lnSpc>
        <a:spcBef>
          <a:spcPts val="500"/>
        </a:spcBef>
        <a:buFont typeface="Arial"/>
        <a:buChar char="•"/>
        <a:defRPr sz="1400" kern="1200">
          <a:solidFill>
            <a:schemeClr val="tx1"/>
          </a:solidFill>
          <a:latin typeface="+mn-lt"/>
          <a:ea typeface="+mn-ea"/>
          <a:cs typeface="+mn-cs"/>
        </a:defRPr>
      </a:lvl1pPr>
      <a:lvl2pPr marL="342900" indent="-114300" algn="l" defTabSz="457200" rtl="0" eaLnBrk="1" latinLnBrk="0" hangingPunct="1">
        <a:lnSpc>
          <a:spcPct val="90000"/>
        </a:lnSpc>
        <a:spcBef>
          <a:spcPts val="250"/>
        </a:spcBef>
        <a:buFont typeface="Arial"/>
        <a:buChar char="•"/>
        <a:defRPr sz="1200" kern="1200">
          <a:solidFill>
            <a:schemeClr val="tx1"/>
          </a:solidFill>
          <a:latin typeface="+mn-lt"/>
          <a:ea typeface="+mn-ea"/>
          <a:cs typeface="+mn-cs"/>
        </a:defRPr>
      </a:lvl2pPr>
      <a:lvl3pPr marL="571500" indent="-114300" algn="l" defTabSz="457200" rtl="0" eaLnBrk="1" latinLnBrk="0" hangingPunct="1">
        <a:lnSpc>
          <a:spcPct val="90000"/>
        </a:lnSpc>
        <a:spcBef>
          <a:spcPts val="250"/>
        </a:spcBef>
        <a:buFont typeface="Arial"/>
        <a:buChar char="•"/>
        <a:defRPr sz="1000" kern="1200">
          <a:solidFill>
            <a:schemeClr val="tx1"/>
          </a:solidFill>
          <a:latin typeface="+mn-lt"/>
          <a:ea typeface="+mn-ea"/>
          <a:cs typeface="+mn-cs"/>
        </a:defRPr>
      </a:lvl3pPr>
      <a:lvl4pPr marL="800100" indent="-114300" algn="l" defTabSz="457200" rtl="0" eaLnBrk="1" latinLnBrk="0" hangingPunct="1">
        <a:lnSpc>
          <a:spcPct val="90000"/>
        </a:lnSpc>
        <a:spcBef>
          <a:spcPts val="250"/>
        </a:spcBef>
        <a:buFont typeface="Arial"/>
        <a:buChar char="•"/>
        <a:defRPr sz="900" kern="1200">
          <a:solidFill>
            <a:schemeClr val="tx1"/>
          </a:solidFill>
          <a:latin typeface="+mn-lt"/>
          <a:ea typeface="+mn-ea"/>
          <a:cs typeface="+mn-cs"/>
        </a:defRPr>
      </a:lvl4pPr>
      <a:lvl5pPr marL="1028700" indent="-114300" algn="l" defTabSz="457200" rtl="0" eaLnBrk="1" latinLnBrk="0" hangingPunct="1">
        <a:lnSpc>
          <a:spcPct val="90000"/>
        </a:lnSpc>
        <a:spcBef>
          <a:spcPts val="250"/>
        </a:spcBef>
        <a:buFont typeface="Arial"/>
        <a:buChar char="•"/>
        <a:defRPr sz="900" kern="1200">
          <a:solidFill>
            <a:schemeClr val="tx1"/>
          </a:solidFill>
          <a:latin typeface="+mn-lt"/>
          <a:ea typeface="+mn-ea"/>
          <a:cs typeface="+mn-cs"/>
        </a:defRPr>
      </a:lvl5pPr>
      <a:lvl6pPr marL="1257300" indent="-114300" algn="l" defTabSz="457200" rtl="0" eaLnBrk="1" latinLnBrk="0" hangingPunct="1">
        <a:lnSpc>
          <a:spcPct val="90000"/>
        </a:lnSpc>
        <a:spcBef>
          <a:spcPts val="250"/>
        </a:spcBef>
        <a:buFont typeface="Arial"/>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a:buChar char="•"/>
        <a:defRPr sz="900" kern="1200">
          <a:solidFill>
            <a:schemeClr val="tx1"/>
          </a:solidFill>
          <a:latin typeface="+mn-lt"/>
          <a:ea typeface="+mn-ea"/>
          <a:cs typeface="+mn-cs"/>
        </a:defRPr>
      </a:lvl9pPr>
    </p:bodyStyle>
    <p:other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3.jpe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jpeg"/><Relationship Id="rId12" Type="http://schemas.openxmlformats.org/officeDocument/2006/relationships/image" Target="../media/image12.jpeg"/><Relationship Id="rId17" Type="http://schemas.openxmlformats.org/officeDocument/2006/relationships/image" Target="../media/image17.png"/><Relationship Id="rId2" Type="http://schemas.openxmlformats.org/officeDocument/2006/relationships/notesSlide" Target="../notesSlides/notesSlide1.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jpe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jpe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jpeg"/><Relationship Id="rId14" Type="http://schemas.openxmlformats.org/officeDocument/2006/relationships/image" Target="../media/image14.png"/><Relationship Id="rId22"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oster Title"/>
          <p:cNvSpPr>
            <a:spLocks noChangeArrowheads="1"/>
          </p:cNvSpPr>
          <p:nvPr/>
        </p:nvSpPr>
        <p:spPr bwMode="auto">
          <a:xfrm>
            <a:off x="254316" y="260656"/>
            <a:ext cx="20618967" cy="1792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622" tIns="22807" rIns="45622" bIns="22807">
            <a:spAutoFit/>
          </a:bodyPr>
          <a:lstStyle>
            <a:lvl1pPr>
              <a:defRPr sz="2900">
                <a:solidFill>
                  <a:schemeClr val="tx1"/>
                </a:solidFill>
                <a:latin typeface="Arial Narrow" charset="0"/>
                <a:ea typeface="ＭＳ Ｐゴシック" charset="-128"/>
              </a:defRPr>
            </a:lvl1pPr>
            <a:lvl2pPr marL="37931725" indent="-37474525">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ct val="150000"/>
              </a:lnSpc>
              <a:defRPr/>
            </a:pPr>
            <a:r>
              <a:rPr lang="en-US" altLang="en-US" sz="4600" b="1">
                <a:solidFill>
                  <a:srgbClr val="FFFFFF"/>
                </a:solidFill>
                <a:latin typeface="Times New Roman" panose="02020603050405020304" pitchFamily="18" charset="0"/>
                <a:ea typeface="Arial" charset="0"/>
                <a:cs typeface="Times New Roman" panose="02020603050405020304" pitchFamily="18" charset="0"/>
              </a:rPr>
              <a:t>A Reinforcement Learning Approach to Document Summarization</a:t>
            </a:r>
          </a:p>
          <a:p>
            <a:pPr>
              <a:lnSpc>
                <a:spcPct val="150000"/>
              </a:lnSpc>
              <a:spcBef>
                <a:spcPts val="900"/>
              </a:spcBef>
              <a:defRPr/>
            </a:pPr>
            <a:r>
              <a:rPr lang="en-US" altLang="en-US" sz="2800" b="1" err="1">
                <a:solidFill>
                  <a:srgbClr val="FFFFFF"/>
                </a:solidFill>
                <a:latin typeface="Times New Roman" panose="02020603050405020304" pitchFamily="18" charset="0"/>
                <a:ea typeface="Arial" charset="0"/>
                <a:cs typeface="Times New Roman" panose="02020603050405020304" pitchFamily="18" charset="0"/>
              </a:rPr>
              <a:t>Lasvitha</a:t>
            </a:r>
            <a:r>
              <a:rPr lang="en-US" altLang="en-US" sz="2800" b="1">
                <a:solidFill>
                  <a:srgbClr val="FFFFFF"/>
                </a:solidFill>
                <a:latin typeface="Times New Roman" panose="02020603050405020304" pitchFamily="18" charset="0"/>
                <a:ea typeface="Arial" charset="0"/>
                <a:cs typeface="Times New Roman" panose="02020603050405020304" pitchFamily="18" charset="0"/>
              </a:rPr>
              <a:t> </a:t>
            </a:r>
            <a:r>
              <a:rPr lang="en-US" altLang="en-US" sz="2800" b="1" err="1">
                <a:solidFill>
                  <a:srgbClr val="FFFFFF"/>
                </a:solidFill>
                <a:latin typeface="Times New Roman" panose="02020603050405020304" pitchFamily="18" charset="0"/>
                <a:ea typeface="Arial" charset="0"/>
                <a:cs typeface="Times New Roman" panose="02020603050405020304" pitchFamily="18" charset="0"/>
              </a:rPr>
              <a:t>Pregada</a:t>
            </a:r>
            <a:r>
              <a:rPr lang="en-US" altLang="en-US" sz="2800" b="1">
                <a:solidFill>
                  <a:srgbClr val="FFFFFF"/>
                </a:solidFill>
                <a:latin typeface="Times New Roman" panose="02020603050405020304" pitchFamily="18" charset="0"/>
                <a:ea typeface="Arial" charset="0"/>
                <a:cs typeface="Times New Roman" panose="02020603050405020304" pitchFamily="18" charset="0"/>
              </a:rPr>
              <a:t>, Smitha Kannur Ashok, Sneha Venkatapathy</a:t>
            </a:r>
          </a:p>
        </p:txBody>
      </p:sp>
      <p:sp>
        <p:nvSpPr>
          <p:cNvPr id="7" name="Introduction Textbox"/>
          <p:cNvSpPr txBox="1">
            <a:spLocks noChangeArrowheads="1"/>
          </p:cNvSpPr>
          <p:nvPr/>
        </p:nvSpPr>
        <p:spPr bwMode="auto">
          <a:xfrm>
            <a:off x="313486" y="3377861"/>
            <a:ext cx="4889022" cy="2187778"/>
          </a:xfrm>
          <a:prstGeom prst="rect">
            <a:avLst/>
          </a:prstGeom>
          <a:solidFill>
            <a:schemeClr val="bg1">
              <a:alpha val="63000"/>
            </a:schemeClr>
          </a:solidFill>
          <a:ln>
            <a:noFill/>
          </a:ln>
          <a:effectLst/>
        </p:spPr>
        <p:txBody>
          <a:bodyPr wrap="square" lIns="91440" tIns="45720" rIns="91440" bIns="45720" anchor="t">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2300"/>
              </a:lnSpc>
              <a:spcAft>
                <a:spcPts val="600"/>
              </a:spcAft>
              <a:defRPr/>
            </a:pPr>
            <a:r>
              <a:rPr lang="en-US" sz="2400" b="1">
                <a:solidFill>
                  <a:srgbClr val="005BBB"/>
                </a:solidFill>
                <a:latin typeface="Times New Roman" panose="02020603050405020304" pitchFamily="18" charset="0"/>
                <a:ea typeface="+mn-ea"/>
                <a:cs typeface="Times New Roman" panose="02020603050405020304" pitchFamily="18" charset="0"/>
              </a:rPr>
              <a:t>Introduction</a:t>
            </a:r>
          </a:p>
          <a:p>
            <a:r>
              <a:rPr lang="en-US" sz="1400">
                <a:solidFill>
                  <a:srgbClr val="000000"/>
                </a:solidFill>
                <a:latin typeface="Times New Roman" panose="02020603050405020304" pitchFamily="18" charset="0"/>
                <a:ea typeface="Arial" charset="0"/>
                <a:cs typeface="Times New Roman" panose="02020603050405020304" pitchFamily="18" charset="0"/>
              </a:rPr>
              <a:t>Abstractive summarization comprehends the essence of the text and then synthesizes new sentences that capture the core ideas in a condensed and coherent manner. </a:t>
            </a:r>
          </a:p>
          <a:p>
            <a:endParaRPr lang="en-US" altLang="en-US" sz="1400">
              <a:solidFill>
                <a:srgbClr val="000000"/>
              </a:solidFill>
              <a:latin typeface="Times New Roman" panose="02020603050405020304" pitchFamily="18" charset="0"/>
              <a:ea typeface="Arial" charset="0"/>
              <a:cs typeface="Times New Roman" panose="02020603050405020304" pitchFamily="18" charset="0"/>
            </a:endParaRPr>
          </a:p>
          <a:p>
            <a:r>
              <a:rPr lang="en-US" altLang="en-US" sz="1400">
                <a:solidFill>
                  <a:srgbClr val="000000"/>
                </a:solidFill>
                <a:latin typeface="Times New Roman" panose="02020603050405020304" pitchFamily="18" charset="0"/>
                <a:ea typeface="Arial" charset="0"/>
                <a:cs typeface="Times New Roman" panose="02020603050405020304" pitchFamily="18" charset="0"/>
              </a:rPr>
              <a:t>Combining RL-driven models which refine summarization strategies through trial and error, with deep learning architectures which captures complex dependencies for fluent and accurate summaries leads to highly effective summarization systems</a:t>
            </a:r>
          </a:p>
        </p:txBody>
      </p:sp>
      <p:cxnSp>
        <p:nvCxnSpPr>
          <p:cNvPr id="31" name="Horizontal Section Divider" descr="Horizontal Divider"/>
          <p:cNvCxnSpPr>
            <a:cxnSpLocks/>
          </p:cNvCxnSpPr>
          <p:nvPr/>
        </p:nvCxnSpPr>
        <p:spPr bwMode="auto">
          <a:xfrm>
            <a:off x="407844" y="5565639"/>
            <a:ext cx="5085768" cy="0"/>
          </a:xfrm>
          <a:prstGeom prst="line">
            <a:avLst/>
          </a:prstGeom>
          <a:noFill/>
          <a:ln w="15875" cap="flat" cmpd="sng" algn="ctr">
            <a:solidFill>
              <a:schemeClr val="tx1"/>
            </a:solidFill>
            <a:prstDash val="dash"/>
            <a:round/>
            <a:headEnd type="none" w="med" len="med"/>
            <a:tailEnd type="none" w="med" len="med"/>
          </a:ln>
          <a:effectLst/>
        </p:spPr>
      </p:cxnSp>
      <p:sp>
        <p:nvSpPr>
          <p:cNvPr id="9" name="Methods Textbox"/>
          <p:cNvSpPr txBox="1"/>
          <p:nvPr/>
        </p:nvSpPr>
        <p:spPr>
          <a:xfrm>
            <a:off x="5808929" y="3395201"/>
            <a:ext cx="4949404" cy="4102854"/>
          </a:xfrm>
          <a:prstGeom prst="rect">
            <a:avLst/>
          </a:prstGeom>
          <a:solidFill>
            <a:schemeClr val="bg1">
              <a:alpha val="63000"/>
            </a:schemeClr>
          </a:solidFill>
          <a:effectLst/>
        </p:spPr>
        <p:txBody>
          <a:bodyPr wrap="square" lIns="91440" tIns="45720" rIns="91440" bIns="45720" anchor="t">
            <a:spAutoFit/>
          </a:bodyPr>
          <a:lstStyle/>
          <a:p>
            <a:pPr>
              <a:lnSpc>
                <a:spcPts val="2300"/>
              </a:lnSpc>
              <a:spcAft>
                <a:spcPts val="600"/>
              </a:spcAft>
              <a:defRPr/>
            </a:pPr>
            <a:r>
              <a:rPr lang="en-US" sz="2400" b="1">
                <a:solidFill>
                  <a:srgbClr val="005BBB"/>
                </a:solidFill>
                <a:latin typeface="Times New Roman"/>
                <a:cs typeface="Times New Roman"/>
              </a:rPr>
              <a:t>Methods</a:t>
            </a:r>
          </a:p>
          <a:p>
            <a:pPr>
              <a:lnSpc>
                <a:spcPts val="2300"/>
              </a:lnSpc>
              <a:spcAft>
                <a:spcPts val="500"/>
              </a:spcAft>
              <a:defRPr/>
            </a:pPr>
            <a:r>
              <a:rPr lang="en-US" sz="1400" b="1">
                <a:solidFill>
                  <a:schemeClr val="tx2"/>
                </a:solidFill>
                <a:latin typeface="Times New Roman"/>
                <a:ea typeface="Arial" charset="0"/>
                <a:cs typeface="Arial"/>
              </a:rPr>
              <a:t>REINFORCE  LEARNING</a:t>
            </a:r>
          </a:p>
          <a:p>
            <a:pPr>
              <a:lnSpc>
                <a:spcPts val="2300"/>
              </a:lnSpc>
              <a:spcAft>
                <a:spcPts val="500"/>
              </a:spcAft>
              <a:defRPr/>
            </a:pPr>
            <a:endParaRPr lang="en-US" sz="3600" i="1">
              <a:solidFill>
                <a:schemeClr val="tx2"/>
              </a:solidFill>
              <a:latin typeface="Times New Roman"/>
              <a:ea typeface="Arial" charset="0"/>
              <a:cs typeface="Arial"/>
            </a:endParaRPr>
          </a:p>
          <a:p>
            <a:pPr>
              <a:lnSpc>
                <a:spcPts val="2300"/>
              </a:lnSpc>
              <a:spcAft>
                <a:spcPts val="500"/>
              </a:spcAft>
              <a:defRPr/>
            </a:pPr>
            <a:endParaRPr lang="en-US" sz="3600" i="1">
              <a:solidFill>
                <a:schemeClr val="tx2"/>
              </a:solidFill>
              <a:latin typeface="Times New Roman"/>
              <a:ea typeface="Arial" charset="0"/>
              <a:cs typeface="Arial"/>
            </a:endParaRPr>
          </a:p>
          <a:p>
            <a:pPr>
              <a:lnSpc>
                <a:spcPts val="2300"/>
              </a:lnSpc>
              <a:spcAft>
                <a:spcPts val="500"/>
              </a:spcAft>
              <a:defRPr/>
            </a:pPr>
            <a:endParaRPr lang="en-US" sz="3600" i="1">
              <a:solidFill>
                <a:schemeClr val="tx2"/>
              </a:solidFill>
              <a:latin typeface="Times New Roman"/>
              <a:ea typeface="Arial" charset="0"/>
              <a:cs typeface="Arial"/>
            </a:endParaRPr>
          </a:p>
          <a:p>
            <a:pPr>
              <a:lnSpc>
                <a:spcPts val="2300"/>
              </a:lnSpc>
              <a:spcAft>
                <a:spcPts val="500"/>
              </a:spcAft>
              <a:defRPr/>
            </a:pPr>
            <a:endParaRPr lang="en-US" sz="3600" i="1">
              <a:solidFill>
                <a:schemeClr val="tx2"/>
              </a:solidFill>
              <a:latin typeface="Times New Roman"/>
              <a:ea typeface="Arial" charset="0"/>
              <a:cs typeface="Arial"/>
            </a:endParaRPr>
          </a:p>
          <a:p>
            <a:pPr>
              <a:lnSpc>
                <a:spcPts val="2300"/>
              </a:lnSpc>
              <a:spcAft>
                <a:spcPts val="500"/>
              </a:spcAft>
              <a:defRPr/>
            </a:pPr>
            <a:endParaRPr lang="en-US" sz="3600" i="1">
              <a:solidFill>
                <a:schemeClr val="tx2"/>
              </a:solidFill>
              <a:latin typeface="Times New Roman"/>
              <a:ea typeface="Arial" charset="0"/>
              <a:cs typeface="Arial"/>
            </a:endParaRPr>
          </a:p>
          <a:p>
            <a:pPr>
              <a:spcAft>
                <a:spcPts val="500"/>
              </a:spcAft>
              <a:defRPr/>
            </a:pPr>
            <a:r>
              <a:rPr lang="en-US" sz="1400">
                <a:solidFill>
                  <a:srgbClr val="666666"/>
                </a:solidFill>
                <a:latin typeface="Times New Roman"/>
                <a:ea typeface="Arial" charset="0"/>
                <a:cs typeface="Arial"/>
              </a:rPr>
              <a:t> </a:t>
            </a:r>
            <a:r>
              <a:rPr lang="en-US" sz="1400" b="1">
                <a:solidFill>
                  <a:schemeClr val="tx2"/>
                </a:solidFill>
                <a:latin typeface="Times New Roman"/>
                <a:ea typeface="Arial" charset="0"/>
                <a:cs typeface="Arial"/>
              </a:rPr>
              <a:t>ACTOR CRITIC</a:t>
            </a:r>
            <a:endParaRPr lang="en-US" sz="1400" b="1">
              <a:solidFill>
                <a:schemeClr val="tx2"/>
              </a:solidFill>
              <a:latin typeface="Times New Roman"/>
              <a:ea typeface="Arial" charset="0"/>
              <a:cs typeface="Arial" charset="0"/>
            </a:endParaRPr>
          </a:p>
          <a:p>
            <a:pPr>
              <a:defRPr/>
            </a:pPr>
            <a:endParaRPr lang="en-US" sz="1400">
              <a:ea typeface="+mn-lt"/>
              <a:cs typeface="+mn-lt"/>
            </a:endParaRPr>
          </a:p>
          <a:p>
            <a:pPr>
              <a:defRPr/>
            </a:pPr>
            <a:endParaRPr lang="en-US" sz="1400">
              <a:ea typeface="+mn-lt"/>
              <a:cs typeface="+mn-lt"/>
            </a:endParaRPr>
          </a:p>
          <a:p>
            <a:pPr>
              <a:defRPr/>
            </a:pPr>
            <a:endParaRPr lang="en-US" sz="1400" i="1">
              <a:solidFill>
                <a:srgbClr val="666666"/>
              </a:solidFill>
              <a:latin typeface="Times New Roman"/>
              <a:cs typeface="Arial"/>
            </a:endParaRPr>
          </a:p>
          <a:p>
            <a:pPr>
              <a:lnSpc>
                <a:spcPts val="2300"/>
              </a:lnSpc>
              <a:defRPr/>
            </a:pPr>
            <a:endParaRPr lang="en-US" sz="1400" b="1">
              <a:solidFill>
                <a:schemeClr val="tx2"/>
              </a:solidFill>
              <a:latin typeface="Times New Roman"/>
              <a:ea typeface="Arial" charset="0"/>
              <a:cs typeface="Arial"/>
            </a:endParaRPr>
          </a:p>
          <a:p>
            <a:pPr marL="228600" lvl="1">
              <a:lnSpc>
                <a:spcPts val="2300"/>
              </a:lnSpc>
              <a:buClr>
                <a:schemeClr val="tx2"/>
              </a:buClr>
              <a:buSzPct val="125000"/>
              <a:defRPr/>
            </a:pPr>
            <a:endParaRPr lang="en-US" sz="1400">
              <a:latin typeface="Times New Roman"/>
              <a:ea typeface="Arial" charset="0"/>
              <a:cs typeface="Arial"/>
            </a:endParaRPr>
          </a:p>
        </p:txBody>
      </p:sp>
      <p:sp>
        <p:nvSpPr>
          <p:cNvPr id="19" name="Data Analysis Textbox"/>
          <p:cNvSpPr txBox="1"/>
          <p:nvPr/>
        </p:nvSpPr>
        <p:spPr>
          <a:xfrm>
            <a:off x="313486" y="5751636"/>
            <a:ext cx="5260009" cy="2557110"/>
          </a:xfrm>
          <a:prstGeom prst="rect">
            <a:avLst/>
          </a:prstGeom>
          <a:solidFill>
            <a:schemeClr val="bg1">
              <a:alpha val="63000"/>
            </a:schemeClr>
          </a:solidFill>
          <a:effectLst/>
        </p:spPr>
        <p:txBody>
          <a:bodyPr wrap="square" lIns="91440" tIns="45720" rIns="91440" bIns="45720" anchor="t">
            <a:spAutoFit/>
          </a:bodyPr>
          <a:lstStyle/>
          <a:p>
            <a:pPr>
              <a:lnSpc>
                <a:spcPts val="2300"/>
              </a:lnSpc>
              <a:spcAft>
                <a:spcPts val="600"/>
              </a:spcAft>
              <a:defRPr/>
            </a:pPr>
            <a:r>
              <a:rPr lang="en-US" sz="2400" b="1">
                <a:solidFill>
                  <a:srgbClr val="005BBB"/>
                </a:solidFill>
                <a:latin typeface="Times New Roman" panose="02020603050405020304" pitchFamily="18" charset="0"/>
                <a:cs typeface="Times New Roman" panose="02020603050405020304" pitchFamily="18" charset="0"/>
              </a:rPr>
              <a:t>Data Analysis </a:t>
            </a:r>
          </a:p>
          <a:p>
            <a:pPr>
              <a:defRPr/>
            </a:pPr>
            <a:r>
              <a:rPr lang="en-US" sz="1400">
                <a:solidFill>
                  <a:srgbClr val="000000"/>
                </a:solidFill>
                <a:latin typeface="Times New Roman" panose="02020603050405020304" pitchFamily="18" charset="0"/>
                <a:ea typeface="+mn-lt"/>
                <a:cs typeface="Times New Roman" panose="02020603050405020304" pitchFamily="18" charset="0"/>
              </a:rPr>
              <a:t>The Amazon fine foods dataset comprises 568,454 reviews from 256,059 users on 74,258 products, with 260 users contributing over 50 reviews each, forming a substantial corpus for training abstractive summarization models.</a:t>
            </a:r>
          </a:p>
          <a:p>
            <a:pPr marL="485775" lvl="1" indent="-257175">
              <a:spcAft>
                <a:spcPts val="600"/>
              </a:spcAft>
              <a:buClr>
                <a:schemeClr val="tx2"/>
              </a:buClr>
              <a:buSzPct val="100000"/>
              <a:buFont typeface="+mj-lt"/>
              <a:buAutoNum type="alphaUcPeriod"/>
              <a:defRPr/>
            </a:pPr>
            <a:r>
              <a:rPr lang="en-US" sz="1400">
                <a:solidFill>
                  <a:srgbClr val="000000"/>
                </a:solidFill>
                <a:latin typeface="Times New Roman" panose="02020603050405020304" pitchFamily="18" charset="0"/>
                <a:ea typeface="Arial" charset="0"/>
                <a:cs typeface="Times New Roman" panose="02020603050405020304" pitchFamily="18" charset="0"/>
              </a:rPr>
              <a:t>Word clouds of text and summary highlighting key topics and attributes discussed</a:t>
            </a:r>
          </a:p>
          <a:p>
            <a:pPr marL="485775" marR="0" lvl="1" indent="-257175" algn="l" defTabSz="1843431" rtl="0" eaLnBrk="1" fontAlgn="auto" latinLnBrk="0" hangingPunct="1">
              <a:lnSpc>
                <a:spcPct val="100000"/>
              </a:lnSpc>
              <a:spcBef>
                <a:spcPts val="0"/>
              </a:spcBef>
              <a:spcAft>
                <a:spcPts val="600"/>
              </a:spcAft>
              <a:buClr>
                <a:srgbClr val="005BBB"/>
              </a:buClr>
              <a:buSzPct val="100000"/>
              <a:buFont typeface="+mj-lt"/>
              <a:buAutoNum type="alphaUcPeriod"/>
              <a:tabLst/>
              <a:defRPr/>
            </a:pPr>
            <a:r>
              <a:rPr kumimoji="0" lang="en-US" sz="1400" b="0" i="0" u="none" strike="noStrike" kern="1200" cap="none" spc="0" normalizeH="0" baseline="0" noProof="0">
                <a:ln>
                  <a:noFill/>
                </a:ln>
                <a:solidFill>
                  <a:srgbClr val="000000"/>
                </a:solidFill>
                <a:effectLst/>
                <a:uLnTx/>
                <a:uFillTx/>
                <a:latin typeface="Times New Roman" panose="02020603050405020304" pitchFamily="18" charset="0"/>
                <a:ea typeface="Arial" charset="0"/>
                <a:cs typeface="Times New Roman" panose="02020603050405020304" pitchFamily="18" charset="0"/>
              </a:rPr>
              <a:t>Distribution of text and summary lengths provide quantitative insights into the characteristics and quality </a:t>
            </a:r>
          </a:p>
          <a:p>
            <a:pPr marL="485775" marR="0" lvl="1" indent="-257175" algn="l" defTabSz="1843431" rtl="0" eaLnBrk="1" fontAlgn="auto" latinLnBrk="0" hangingPunct="1">
              <a:lnSpc>
                <a:spcPct val="100000"/>
              </a:lnSpc>
              <a:spcBef>
                <a:spcPts val="0"/>
              </a:spcBef>
              <a:spcAft>
                <a:spcPts val="600"/>
              </a:spcAft>
              <a:buClr>
                <a:srgbClr val="005BBB"/>
              </a:buClr>
              <a:buSzPct val="100000"/>
              <a:buFont typeface="+mj-lt"/>
              <a:buAutoNum type="alphaUcPeriod"/>
              <a:tabLst/>
              <a:defRPr/>
            </a:pPr>
            <a:r>
              <a:rPr lang="en-US" sz="1400">
                <a:solidFill>
                  <a:srgbClr val="000000"/>
                </a:solidFill>
                <a:latin typeface="Times New Roman" panose="02020603050405020304" pitchFamily="18" charset="0"/>
                <a:ea typeface="Arial" charset="0"/>
                <a:cs typeface="Times New Roman" panose="02020603050405020304" pitchFamily="18" charset="0"/>
              </a:rPr>
              <a:t>Proposed pipeline for the abstractive text summarization</a:t>
            </a:r>
            <a:endParaRPr kumimoji="0" lang="en-US" sz="1400" b="0" i="0" u="none" strike="noStrike" kern="1200" cap="none" spc="0" normalizeH="0" baseline="0" noProof="0">
              <a:ln>
                <a:noFill/>
              </a:ln>
              <a:solidFill>
                <a:srgbClr val="000000"/>
              </a:solidFill>
              <a:effectLst/>
              <a:uLnTx/>
              <a:uFillTx/>
              <a:latin typeface="Times New Roman" panose="02020603050405020304" pitchFamily="18" charset="0"/>
              <a:ea typeface="Arial" charset="0"/>
              <a:cs typeface="Times New Roman" panose="02020603050405020304" pitchFamily="18" charset="0"/>
            </a:endParaRPr>
          </a:p>
        </p:txBody>
      </p:sp>
      <p:pic>
        <p:nvPicPr>
          <p:cNvPr id="26" name="Bullet A" descr="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536" y="8275486"/>
            <a:ext cx="353754" cy="353754"/>
          </a:xfrm>
          <a:prstGeom prst="rect">
            <a:avLst/>
          </a:prstGeom>
        </p:spPr>
      </p:pic>
      <p:pic>
        <p:nvPicPr>
          <p:cNvPr id="29" name="Bullet B" descr="B"/>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310" y="9910954"/>
            <a:ext cx="353754" cy="353754"/>
          </a:xfrm>
          <a:prstGeom prst="rect">
            <a:avLst/>
          </a:prstGeom>
        </p:spPr>
      </p:pic>
      <p:pic>
        <p:nvPicPr>
          <p:cNvPr id="30" name="Bullet C" descr="C"/>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243" y="12015015"/>
            <a:ext cx="353754" cy="353754"/>
          </a:xfrm>
          <a:prstGeom prst="rect">
            <a:avLst/>
          </a:prstGeom>
        </p:spPr>
      </p:pic>
      <p:cxnSp>
        <p:nvCxnSpPr>
          <p:cNvPr id="34" name="Horizontal Section Divider" descr="Horizontal Divider"/>
          <p:cNvCxnSpPr>
            <a:cxnSpLocks/>
          </p:cNvCxnSpPr>
          <p:nvPr/>
        </p:nvCxnSpPr>
        <p:spPr bwMode="auto">
          <a:xfrm>
            <a:off x="11046198" y="10260949"/>
            <a:ext cx="5055330" cy="0"/>
          </a:xfrm>
          <a:prstGeom prst="line">
            <a:avLst/>
          </a:prstGeom>
          <a:noFill/>
          <a:ln w="15875" cap="flat" cmpd="sng" algn="ctr">
            <a:solidFill>
              <a:schemeClr val="tx1"/>
            </a:solidFill>
            <a:prstDash val="dash"/>
            <a:round/>
            <a:headEnd type="none" w="med" len="med"/>
            <a:tailEnd type="none" w="med" len="med"/>
          </a:ln>
          <a:effectLst/>
        </p:spPr>
      </p:cxnSp>
      <p:sp>
        <p:nvSpPr>
          <p:cNvPr id="40" name="Conclusion Analysis Textbox"/>
          <p:cNvSpPr txBox="1"/>
          <p:nvPr/>
        </p:nvSpPr>
        <p:spPr>
          <a:xfrm>
            <a:off x="11100994" y="10352271"/>
            <a:ext cx="4914900" cy="4511491"/>
          </a:xfrm>
          <a:prstGeom prst="rect">
            <a:avLst/>
          </a:prstGeom>
          <a:solidFill>
            <a:schemeClr val="bg1">
              <a:alpha val="63000"/>
            </a:schemeClr>
          </a:solidFill>
          <a:effectLst/>
        </p:spPr>
        <p:txBody>
          <a:bodyPr wrap="square">
            <a:spAutoFit/>
          </a:bodyPr>
          <a:lstStyle/>
          <a:p>
            <a:pPr>
              <a:lnSpc>
                <a:spcPts val="2300"/>
              </a:lnSpc>
              <a:spcAft>
                <a:spcPts val="600"/>
              </a:spcAft>
              <a:defRPr/>
            </a:pPr>
            <a:r>
              <a:rPr lang="en-US" sz="2400" b="1">
                <a:solidFill>
                  <a:srgbClr val="005BBB"/>
                </a:solidFill>
                <a:latin typeface="Times New Roman" panose="02020603050405020304" pitchFamily="18" charset="0"/>
                <a:cs typeface="Times New Roman" panose="02020603050405020304" pitchFamily="18" charset="0"/>
              </a:rPr>
              <a:t>Challenges</a:t>
            </a:r>
          </a:p>
          <a:p>
            <a:pPr marL="514350" lvl="1" indent="-285750">
              <a:spcAft>
                <a:spcPts val="600"/>
              </a:spcAft>
              <a:buClr>
                <a:srgbClr val="005BBB"/>
              </a:buClr>
              <a:buSzPct val="100000"/>
              <a:buFont typeface="Arial" panose="020B0604020202020204" pitchFamily="34" charset="0"/>
              <a:buChar char="•"/>
              <a:defRPr/>
            </a:pPr>
            <a:r>
              <a:rPr lang="en-US" sz="1400" b="1">
                <a:solidFill>
                  <a:srgbClr val="000000"/>
                </a:solidFill>
                <a:latin typeface="Times New Roman" panose="02020603050405020304" pitchFamily="18" charset="0"/>
                <a:cs typeface="Times New Roman" panose="02020603050405020304" pitchFamily="18" charset="0"/>
              </a:rPr>
              <a:t>Sparse Rewards</a:t>
            </a:r>
            <a:r>
              <a:rPr lang="en-US" sz="1400">
                <a:solidFill>
                  <a:srgbClr val="000000"/>
                </a:solidFill>
                <a:latin typeface="Times New Roman" panose="02020603050405020304" pitchFamily="18" charset="0"/>
                <a:cs typeface="Times New Roman" panose="02020603050405020304" pitchFamily="18" charset="0"/>
              </a:rPr>
              <a:t>: Evaluating summarization quality with metrics like ROUGE may provide limited and delayed feedback, complicating learning.​</a:t>
            </a:r>
          </a:p>
          <a:p>
            <a:pPr marL="514350" lvl="1" indent="-285750">
              <a:spcAft>
                <a:spcPts val="600"/>
              </a:spcAft>
              <a:buClr>
                <a:srgbClr val="005BBB"/>
              </a:buClr>
              <a:buSzPct val="100000"/>
              <a:buFont typeface="Arial" panose="020B0604020202020204" pitchFamily="34" charset="0"/>
              <a:buChar char="•"/>
              <a:defRPr/>
            </a:pPr>
            <a:r>
              <a:rPr lang="en-US" sz="1400" b="1">
                <a:solidFill>
                  <a:srgbClr val="000000"/>
                </a:solidFill>
                <a:latin typeface="Times New Roman" panose="02020603050405020304" pitchFamily="18" charset="0"/>
                <a:cs typeface="Times New Roman" panose="02020603050405020304" pitchFamily="18" charset="0"/>
              </a:rPr>
              <a:t>Exploration vs. Exploitation</a:t>
            </a:r>
            <a:r>
              <a:rPr lang="en-US" sz="1400">
                <a:solidFill>
                  <a:srgbClr val="000000"/>
                </a:solidFill>
                <a:latin typeface="Times New Roman" panose="02020603050405020304" pitchFamily="18" charset="0"/>
                <a:cs typeface="Times New Roman" panose="02020603050405020304" pitchFamily="18" charset="0"/>
              </a:rPr>
              <a:t>: Striking a balance between exploring new strategies and exploiting known ones is crucial yet complex.​</a:t>
            </a:r>
          </a:p>
          <a:p>
            <a:pPr marL="514350" lvl="1" indent="-285750">
              <a:spcAft>
                <a:spcPts val="600"/>
              </a:spcAft>
              <a:buClr>
                <a:srgbClr val="005BBB"/>
              </a:buClr>
              <a:buSzPct val="100000"/>
              <a:buFont typeface="Arial" panose="020B0604020202020204" pitchFamily="34" charset="0"/>
              <a:buChar char="•"/>
              <a:defRPr/>
            </a:pPr>
            <a:r>
              <a:rPr lang="en-US" sz="1400" b="1">
                <a:solidFill>
                  <a:srgbClr val="000000"/>
                </a:solidFill>
                <a:latin typeface="Times New Roman" panose="02020603050405020304" pitchFamily="18" charset="0"/>
                <a:cs typeface="Times New Roman" panose="02020603050405020304" pitchFamily="18" charset="0"/>
              </a:rPr>
              <a:t>Sample Efficiency</a:t>
            </a:r>
            <a:r>
              <a:rPr lang="en-US" sz="1400">
                <a:solidFill>
                  <a:srgbClr val="000000"/>
                </a:solidFill>
                <a:latin typeface="Times New Roman" panose="02020603050405020304" pitchFamily="18" charset="0"/>
                <a:cs typeface="Times New Roman" panose="02020603050405020304" pitchFamily="18" charset="0"/>
              </a:rPr>
              <a:t>: RL algorithms often demand extensive data, challenging in summarization due to the high computational cost.​</a:t>
            </a:r>
          </a:p>
          <a:p>
            <a:pPr marL="514350" lvl="1" indent="-285750">
              <a:spcAft>
                <a:spcPts val="600"/>
              </a:spcAft>
              <a:buClr>
                <a:srgbClr val="005BBB"/>
              </a:buClr>
              <a:buSzPct val="100000"/>
              <a:buFont typeface="Arial" panose="020B0604020202020204" pitchFamily="34" charset="0"/>
              <a:buChar char="•"/>
              <a:defRPr/>
            </a:pPr>
            <a:r>
              <a:rPr lang="en-US" sz="1400" b="1">
                <a:solidFill>
                  <a:srgbClr val="000000"/>
                </a:solidFill>
                <a:latin typeface="Times New Roman" panose="02020603050405020304" pitchFamily="18" charset="0"/>
                <a:cs typeface="Times New Roman" panose="02020603050405020304" pitchFamily="18" charset="0"/>
              </a:rPr>
              <a:t>Reward Design</a:t>
            </a:r>
            <a:r>
              <a:rPr lang="en-US" sz="1400">
                <a:solidFill>
                  <a:srgbClr val="000000"/>
                </a:solidFill>
                <a:latin typeface="Times New Roman" panose="02020603050405020304" pitchFamily="18" charset="0"/>
                <a:cs typeface="Times New Roman" panose="02020603050405020304" pitchFamily="18" charset="0"/>
              </a:rPr>
              <a:t>: Crafting effective reward functions that capture summary quality accurately poses a significant challenge.​</a:t>
            </a:r>
          </a:p>
          <a:p>
            <a:pPr marL="514350" lvl="1" indent="-285750">
              <a:spcAft>
                <a:spcPts val="600"/>
              </a:spcAft>
              <a:buClr>
                <a:srgbClr val="005BBB"/>
              </a:buClr>
              <a:buSzPct val="100000"/>
              <a:buFont typeface="Arial" panose="020B0604020202020204" pitchFamily="34" charset="0"/>
              <a:buChar char="•"/>
              <a:defRPr/>
            </a:pPr>
            <a:r>
              <a:rPr lang="en-US" sz="1400" b="1">
                <a:solidFill>
                  <a:srgbClr val="000000"/>
                </a:solidFill>
                <a:latin typeface="Times New Roman" panose="02020603050405020304" pitchFamily="18" charset="0"/>
                <a:cs typeface="Times New Roman" panose="02020603050405020304" pitchFamily="18" charset="0"/>
              </a:rPr>
              <a:t>Model Stability</a:t>
            </a:r>
            <a:r>
              <a:rPr lang="en-US" sz="1400">
                <a:solidFill>
                  <a:srgbClr val="000000"/>
                </a:solidFill>
                <a:latin typeface="Times New Roman" panose="02020603050405020304" pitchFamily="18" charset="0"/>
                <a:cs typeface="Times New Roman" panose="02020603050405020304" pitchFamily="18" charset="0"/>
              </a:rPr>
              <a:t>: Instabilities during training, such as reward sparsity and vanishing gradients, hinder model convergence.</a:t>
            </a:r>
          </a:p>
          <a:p>
            <a:pPr marL="514350" lvl="1" indent="-285750">
              <a:spcAft>
                <a:spcPts val="600"/>
              </a:spcAft>
              <a:buClr>
                <a:srgbClr val="005BBB"/>
              </a:buClr>
              <a:buSzPct val="100000"/>
              <a:buFont typeface="Arial" panose="020B0604020202020204" pitchFamily="34" charset="0"/>
              <a:buChar char="•"/>
              <a:defRPr/>
            </a:pPr>
            <a:r>
              <a:rPr lang="en-US" sz="1400" b="1">
                <a:solidFill>
                  <a:srgbClr val="000000"/>
                </a:solidFill>
                <a:latin typeface="Times New Roman" panose="02020603050405020304" pitchFamily="18" charset="0"/>
                <a:cs typeface="Times New Roman" panose="02020603050405020304" pitchFamily="18" charset="0"/>
              </a:rPr>
              <a:t>Generalization</a:t>
            </a:r>
            <a:r>
              <a:rPr lang="en-US" sz="1400">
                <a:solidFill>
                  <a:srgbClr val="000000"/>
                </a:solidFill>
                <a:latin typeface="Times New Roman" panose="02020603050405020304" pitchFamily="18" charset="0"/>
                <a:cs typeface="Times New Roman" panose="02020603050405020304" pitchFamily="18" charset="0"/>
              </a:rPr>
              <a:t>: Ensuring learned policies generalize well to new data and diverse tasks remains a demanding task.​</a:t>
            </a:r>
          </a:p>
        </p:txBody>
      </p:sp>
      <p:cxnSp>
        <p:nvCxnSpPr>
          <p:cNvPr id="38" name="Horizontal Section Divider" descr="Horizontal Divider"/>
          <p:cNvCxnSpPr/>
          <p:nvPr/>
        </p:nvCxnSpPr>
        <p:spPr bwMode="auto">
          <a:xfrm>
            <a:off x="16547396" y="10624326"/>
            <a:ext cx="4892040" cy="0"/>
          </a:xfrm>
          <a:prstGeom prst="line">
            <a:avLst/>
          </a:prstGeom>
          <a:noFill/>
          <a:ln w="15875" cap="flat" cmpd="sng" algn="ctr">
            <a:solidFill>
              <a:schemeClr val="tx1"/>
            </a:solidFill>
            <a:prstDash val="dash"/>
            <a:round/>
            <a:headEnd type="none" w="med" len="med"/>
            <a:tailEnd type="none" w="med" len="med"/>
          </a:ln>
          <a:effectLst/>
        </p:spPr>
      </p:cxnSp>
      <p:sp>
        <p:nvSpPr>
          <p:cNvPr id="23" name="References Textbox"/>
          <p:cNvSpPr txBox="1"/>
          <p:nvPr/>
        </p:nvSpPr>
        <p:spPr>
          <a:xfrm>
            <a:off x="16547396" y="10876606"/>
            <a:ext cx="5143887" cy="3148491"/>
          </a:xfrm>
          <a:prstGeom prst="rect">
            <a:avLst/>
          </a:prstGeom>
          <a:solidFill>
            <a:schemeClr val="bg1">
              <a:alpha val="63000"/>
            </a:schemeClr>
          </a:solidFill>
          <a:effectLst/>
        </p:spPr>
        <p:txBody>
          <a:bodyPr wrap="square" lIns="91440" tIns="45720" rIns="91440" bIns="45720" anchor="t">
            <a:spAutoFit/>
          </a:bodyPr>
          <a:lstStyle/>
          <a:p>
            <a:pPr>
              <a:lnSpc>
                <a:spcPts val="1900"/>
              </a:lnSpc>
              <a:spcAft>
                <a:spcPts val="600"/>
              </a:spcAft>
              <a:buClr>
                <a:schemeClr val="tx2"/>
              </a:buClr>
              <a:defRPr/>
            </a:pPr>
            <a:r>
              <a:rPr lang="en-US" sz="2400" b="1">
                <a:solidFill>
                  <a:srgbClr val="005BBB"/>
                </a:solidFill>
                <a:latin typeface="Times New Roman"/>
                <a:cs typeface="Times New Roman"/>
              </a:rPr>
              <a:t>References</a:t>
            </a:r>
            <a:endParaRPr lang="en-US" sz="1200">
              <a:latin typeface="Times New Roman"/>
              <a:ea typeface="Arial" charset="0"/>
              <a:cs typeface="Times New Roman"/>
            </a:endParaRPr>
          </a:p>
          <a:p>
            <a:pPr algn="just">
              <a:buClr>
                <a:schemeClr val="tx2"/>
              </a:buClr>
              <a:buAutoNum type="arabicPeriod"/>
              <a:defRPr/>
            </a:pPr>
            <a:r>
              <a:rPr lang="en-US" sz="1200">
                <a:latin typeface="Arial"/>
                <a:ea typeface="Arial" charset="0"/>
                <a:cs typeface="Arial"/>
              </a:rPr>
              <a:t>  </a:t>
            </a:r>
            <a:r>
              <a:rPr lang="en-US" sz="1400">
                <a:solidFill>
                  <a:srgbClr val="000000"/>
                </a:solidFill>
                <a:latin typeface="Times New Roman"/>
                <a:cs typeface="Times New Roman"/>
              </a:rPr>
              <a:t>Generating Multiple-Length Summaries via Reinforcement     Learning for Unsupervised Sentence Summarization - </a:t>
            </a:r>
            <a:r>
              <a:rPr lang="en-US" sz="1400" err="1">
                <a:solidFill>
                  <a:srgbClr val="000000"/>
                </a:solidFill>
                <a:latin typeface="Times New Roman"/>
                <a:cs typeface="Times New Roman"/>
              </a:rPr>
              <a:t>Dongmin</a:t>
            </a:r>
            <a:r>
              <a:rPr lang="en-US" sz="1400">
                <a:solidFill>
                  <a:srgbClr val="000000"/>
                </a:solidFill>
                <a:latin typeface="Times New Roman"/>
                <a:cs typeface="Times New Roman"/>
              </a:rPr>
              <a:t> Hyun, </a:t>
            </a:r>
            <a:r>
              <a:rPr lang="en-US" sz="1400" err="1">
                <a:solidFill>
                  <a:srgbClr val="000000"/>
                </a:solidFill>
                <a:latin typeface="Times New Roman"/>
                <a:cs typeface="Times New Roman"/>
              </a:rPr>
              <a:t>Xiting</a:t>
            </a:r>
            <a:r>
              <a:rPr lang="en-US" sz="1400">
                <a:solidFill>
                  <a:srgbClr val="000000"/>
                </a:solidFill>
                <a:latin typeface="Times New Roman"/>
                <a:cs typeface="Times New Roman"/>
              </a:rPr>
              <a:t> Wang, </a:t>
            </a:r>
            <a:r>
              <a:rPr lang="en-US" sz="1400" err="1">
                <a:solidFill>
                  <a:srgbClr val="000000"/>
                </a:solidFill>
                <a:latin typeface="Times New Roman"/>
                <a:cs typeface="Times New Roman"/>
              </a:rPr>
              <a:t>Chanyoung</a:t>
            </a:r>
            <a:r>
              <a:rPr lang="en-US" sz="1400">
                <a:solidFill>
                  <a:srgbClr val="000000"/>
                </a:solidFill>
                <a:latin typeface="Times New Roman"/>
                <a:cs typeface="Times New Roman"/>
              </a:rPr>
              <a:t> Park, Xing Xie, </a:t>
            </a:r>
            <a:r>
              <a:rPr lang="en-US" sz="1400" err="1">
                <a:solidFill>
                  <a:srgbClr val="000000"/>
                </a:solidFill>
                <a:latin typeface="Times New Roman"/>
                <a:cs typeface="Times New Roman"/>
              </a:rPr>
              <a:t>Hwanjo</a:t>
            </a:r>
            <a:r>
              <a:rPr lang="en-US" sz="1400">
                <a:solidFill>
                  <a:srgbClr val="000000"/>
                </a:solidFill>
                <a:latin typeface="Times New Roman"/>
                <a:cs typeface="Times New Roman"/>
              </a:rPr>
              <a:t> Yu</a:t>
            </a:r>
          </a:p>
          <a:p>
            <a:pPr algn="just">
              <a:buClr>
                <a:schemeClr val="tx2"/>
              </a:buClr>
              <a:buAutoNum type="arabicPeriod"/>
              <a:defRPr/>
            </a:pPr>
            <a:r>
              <a:rPr lang="en-US" sz="1400">
                <a:solidFill>
                  <a:srgbClr val="000000"/>
                </a:solidFill>
                <a:latin typeface="Times New Roman"/>
                <a:cs typeface="Times New Roman"/>
              </a:rPr>
              <a:t>  A Deep Reinforced Model for Abstractive Summarization - Romain Paulus, </a:t>
            </a:r>
            <a:r>
              <a:rPr lang="en-US" sz="1400" err="1">
                <a:solidFill>
                  <a:srgbClr val="000000"/>
                </a:solidFill>
                <a:latin typeface="Times New Roman"/>
                <a:cs typeface="Times New Roman"/>
              </a:rPr>
              <a:t>Caiming</a:t>
            </a:r>
            <a:r>
              <a:rPr lang="en-US" sz="1400">
                <a:solidFill>
                  <a:srgbClr val="000000"/>
                </a:solidFill>
                <a:latin typeface="Times New Roman"/>
                <a:cs typeface="Times New Roman"/>
              </a:rPr>
              <a:t> Xiong, Richard Socher</a:t>
            </a:r>
          </a:p>
          <a:p>
            <a:pPr algn="just">
              <a:lnSpc>
                <a:spcPts val="1900"/>
              </a:lnSpc>
              <a:buClr>
                <a:schemeClr val="tx2"/>
              </a:buClr>
              <a:buAutoNum type="arabicPeriod"/>
              <a:defRPr/>
            </a:pPr>
            <a:r>
              <a:rPr lang="en-US" sz="1400">
                <a:solidFill>
                  <a:srgbClr val="000000"/>
                </a:solidFill>
                <a:latin typeface="Times New Roman"/>
                <a:cs typeface="Times New Roman"/>
              </a:rPr>
              <a:t>  Abstractive text summarization model combining a hierarchical attention mechanism and </a:t>
            </a:r>
            <a:r>
              <a:rPr lang="en-US" sz="1400" err="1">
                <a:solidFill>
                  <a:srgbClr val="000000"/>
                </a:solidFill>
                <a:latin typeface="Times New Roman"/>
                <a:cs typeface="Times New Roman"/>
              </a:rPr>
              <a:t>multiobjective</a:t>
            </a:r>
            <a:r>
              <a:rPr lang="en-US" sz="1400">
                <a:solidFill>
                  <a:srgbClr val="000000"/>
                </a:solidFill>
                <a:latin typeface="Times New Roman"/>
                <a:cs typeface="Times New Roman"/>
              </a:rPr>
              <a:t> reinforcement learning - </a:t>
            </a:r>
            <a:r>
              <a:rPr lang="en-US" sz="1400" err="1">
                <a:solidFill>
                  <a:srgbClr val="000000"/>
                </a:solidFill>
                <a:latin typeface="Times New Roman"/>
                <a:cs typeface="Times New Roman"/>
              </a:rPr>
              <a:t>Yujia</a:t>
            </a:r>
            <a:r>
              <a:rPr lang="en-US" sz="1400">
                <a:solidFill>
                  <a:srgbClr val="000000"/>
                </a:solidFill>
                <a:latin typeface="Times New Roman"/>
                <a:cs typeface="Times New Roman"/>
              </a:rPr>
              <a:t> Sun, Jan </a:t>
            </a:r>
            <a:r>
              <a:rPr lang="en-US" sz="1400" err="1">
                <a:solidFill>
                  <a:srgbClr val="000000"/>
                </a:solidFill>
                <a:latin typeface="Times New Roman"/>
                <a:cs typeface="Times New Roman"/>
              </a:rPr>
              <a:t>Platoš</a:t>
            </a:r>
          </a:p>
          <a:p>
            <a:pPr algn="just">
              <a:lnSpc>
                <a:spcPts val="1900"/>
              </a:lnSpc>
              <a:buClr>
                <a:schemeClr val="tx2"/>
              </a:buClr>
              <a:buAutoNum type="arabicPeriod"/>
              <a:defRPr/>
            </a:pPr>
            <a:r>
              <a:rPr lang="en-US" sz="1400">
                <a:solidFill>
                  <a:srgbClr val="000000"/>
                </a:solidFill>
                <a:latin typeface="Times New Roman"/>
                <a:cs typeface="Times New Roman"/>
              </a:rPr>
              <a:t> Reinforcement Learning for Abstractive Question Summarization with Question-aware Semantic Rewards - Shweta Yadav∗ , Deepak Gupta∗ , Asma Ben Abacha, Dina </a:t>
            </a:r>
            <a:r>
              <a:rPr lang="en-US" sz="1400" err="1">
                <a:solidFill>
                  <a:srgbClr val="000000"/>
                </a:solidFill>
                <a:latin typeface="Times New Roman"/>
                <a:cs typeface="Times New Roman"/>
              </a:rPr>
              <a:t>Demner-Fushman</a:t>
            </a:r>
          </a:p>
        </p:txBody>
      </p:sp>
      <p:cxnSp>
        <p:nvCxnSpPr>
          <p:cNvPr id="2" name="Horizontal Section Divider" descr="Horizontal Divider">
            <a:extLst>
              <a:ext uri="{FF2B5EF4-FFF2-40B4-BE49-F238E27FC236}">
                <a16:creationId xmlns:a16="http://schemas.microsoft.com/office/drawing/2014/main" id="{0A1F6581-0A7B-E5E2-85E2-FCA5BCFF267E}"/>
              </a:ext>
            </a:extLst>
          </p:cNvPr>
          <p:cNvCxnSpPr/>
          <p:nvPr/>
        </p:nvCxnSpPr>
        <p:spPr bwMode="auto">
          <a:xfrm>
            <a:off x="16514736" y="6686489"/>
            <a:ext cx="4892040" cy="0"/>
          </a:xfrm>
          <a:prstGeom prst="line">
            <a:avLst/>
          </a:prstGeom>
          <a:noFill/>
          <a:ln w="15875" cap="flat" cmpd="sng" algn="ctr">
            <a:solidFill>
              <a:schemeClr val="tx1"/>
            </a:solidFill>
            <a:prstDash val="dash"/>
            <a:round/>
            <a:headEnd type="none" w="med" len="med"/>
            <a:tailEnd type="none" w="med" len="med"/>
          </a:ln>
          <a:effectLst/>
        </p:spPr>
      </p:cxnSp>
      <p:sp>
        <p:nvSpPr>
          <p:cNvPr id="4" name="Results Textbox">
            <a:extLst>
              <a:ext uri="{FF2B5EF4-FFF2-40B4-BE49-F238E27FC236}">
                <a16:creationId xmlns:a16="http://schemas.microsoft.com/office/drawing/2014/main" id="{4DBBAF38-B843-A017-55B6-9312612A28F1}"/>
              </a:ext>
            </a:extLst>
          </p:cNvPr>
          <p:cNvSpPr txBox="1"/>
          <p:nvPr/>
        </p:nvSpPr>
        <p:spPr>
          <a:xfrm>
            <a:off x="16547396" y="6908814"/>
            <a:ext cx="5143887" cy="3480440"/>
          </a:xfrm>
          <a:prstGeom prst="rect">
            <a:avLst/>
          </a:prstGeom>
          <a:solidFill>
            <a:schemeClr val="bg1">
              <a:alpha val="63000"/>
            </a:schemeClr>
          </a:solidFill>
          <a:effectLst/>
        </p:spPr>
        <p:txBody>
          <a:bodyPr wrap="square" lIns="91440" tIns="45720" rIns="91440" bIns="45720" anchor="t">
            <a:spAutoFit/>
          </a:bodyPr>
          <a:lstStyle/>
          <a:p>
            <a:pPr>
              <a:lnSpc>
                <a:spcPts val="2300"/>
              </a:lnSpc>
              <a:spcAft>
                <a:spcPts val="600"/>
              </a:spcAft>
              <a:defRPr/>
            </a:pPr>
            <a:r>
              <a:rPr lang="en-US" sz="2400" b="1">
                <a:solidFill>
                  <a:srgbClr val="005BBB"/>
                </a:solidFill>
                <a:latin typeface="Times New Roman"/>
                <a:cs typeface="Times New Roman"/>
              </a:rPr>
              <a:t>Conclusion</a:t>
            </a:r>
          </a:p>
          <a:p>
            <a:pPr>
              <a:spcAft>
                <a:spcPts val="600"/>
              </a:spcAft>
              <a:defRPr/>
            </a:pPr>
            <a:r>
              <a:rPr lang="en-US" sz="1400">
                <a:solidFill>
                  <a:srgbClr val="000000"/>
                </a:solidFill>
                <a:latin typeface="Times New Roman" panose="02020603050405020304" pitchFamily="18" charset="0"/>
                <a:cs typeface="Times New Roman" panose="02020603050405020304" pitchFamily="18" charset="0"/>
              </a:rPr>
              <a:t>Our exploration into abstractive text summarization using reinforcement learning, showcases promising avenues for generating concise and informative summaries. Both models offer unique advantages: REINFORCE demonstrates simplicity and effectiveness in policy gradient-based optimization, while the Actor-Critic model leverages the advantages of value function estimation for more stable training and potentially better performance. However, challenges such as reward design and training stability persist, highlighting the need for further research to enhance the efficacy and robustness of these approaches in text summarization tasks. Overall, our study underscores the potential of reinforcement learning techniques in advancing the frontier of abstractive text summarization, with the potential for real-world applications in various domains requiring automated content condensation.</a:t>
            </a:r>
          </a:p>
        </p:txBody>
      </p:sp>
      <p:pic>
        <p:nvPicPr>
          <p:cNvPr id="14" name="Picture 13">
            <a:extLst>
              <a:ext uri="{FF2B5EF4-FFF2-40B4-BE49-F238E27FC236}">
                <a16:creationId xmlns:a16="http://schemas.microsoft.com/office/drawing/2014/main" id="{756290F3-A15C-5323-7364-7AE337EA8705}"/>
              </a:ext>
            </a:extLst>
          </p:cNvPr>
          <p:cNvPicPr>
            <a:picLocks noChangeAspect="1"/>
          </p:cNvPicPr>
          <p:nvPr/>
        </p:nvPicPr>
        <p:blipFill>
          <a:blip r:embed="rId6"/>
          <a:stretch>
            <a:fillRect/>
          </a:stretch>
        </p:blipFill>
        <p:spPr>
          <a:xfrm>
            <a:off x="11126697" y="4155705"/>
            <a:ext cx="4892040" cy="621095"/>
          </a:xfrm>
          <a:prstGeom prst="rect">
            <a:avLst/>
          </a:prstGeom>
        </p:spPr>
      </p:pic>
      <p:pic>
        <p:nvPicPr>
          <p:cNvPr id="1030" name="Picture 6" descr="A grey background with white text&#10;&#10;Description automatically generated">
            <a:extLst>
              <a:ext uri="{FF2B5EF4-FFF2-40B4-BE49-F238E27FC236}">
                <a16:creationId xmlns:a16="http://schemas.microsoft.com/office/drawing/2014/main" id="{1ACCBC6F-1135-D290-C509-418909A4132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78455" y="4939863"/>
            <a:ext cx="4857710" cy="66721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 black background with white text&#10;&#10;Description automatically generated">
            <a:extLst>
              <a:ext uri="{FF2B5EF4-FFF2-40B4-BE49-F238E27FC236}">
                <a16:creationId xmlns:a16="http://schemas.microsoft.com/office/drawing/2014/main" id="{19D459C3-3422-096C-2AFF-3770FFDE343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94735" y="7532586"/>
            <a:ext cx="4906275" cy="54564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 black background with white text&#10;&#10;Description automatically generated">
            <a:extLst>
              <a:ext uri="{FF2B5EF4-FFF2-40B4-BE49-F238E27FC236}">
                <a16:creationId xmlns:a16="http://schemas.microsoft.com/office/drawing/2014/main" id="{86A22459-6C32-D424-DB25-547F41843D9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197782" y="8170527"/>
            <a:ext cx="4918659" cy="57263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 close-up of a black text&#10;&#10;Description automatically generated">
            <a:extLst>
              <a:ext uri="{FF2B5EF4-FFF2-40B4-BE49-F238E27FC236}">
                <a16:creationId xmlns:a16="http://schemas.microsoft.com/office/drawing/2014/main" id="{A1DAA9A2-A337-DA79-9F11-5FB0707FC26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86109" y="5584972"/>
            <a:ext cx="4864418" cy="92913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A close-up of a white background&#10;&#10;Description automatically generated">
            <a:extLst>
              <a:ext uri="{FF2B5EF4-FFF2-40B4-BE49-F238E27FC236}">
                <a16:creationId xmlns:a16="http://schemas.microsoft.com/office/drawing/2014/main" id="{86384C9D-F483-D7E5-98EC-C0C362CACA7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045844" y="6373776"/>
            <a:ext cx="5045471" cy="937757"/>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A close-up of a white background&#10;&#10;Description automatically generated">
            <a:extLst>
              <a:ext uri="{FF2B5EF4-FFF2-40B4-BE49-F238E27FC236}">
                <a16:creationId xmlns:a16="http://schemas.microsoft.com/office/drawing/2014/main" id="{39FAD0C8-97AB-6E43-417D-F5E9E0F37D2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269074" y="8750995"/>
            <a:ext cx="4663455" cy="652387"/>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A black and white text&#10;&#10;Description automatically generated">
            <a:extLst>
              <a:ext uri="{FF2B5EF4-FFF2-40B4-BE49-F238E27FC236}">
                <a16:creationId xmlns:a16="http://schemas.microsoft.com/office/drawing/2014/main" id="{148AF6E6-F55C-74AA-1951-B2888844E90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109620" y="9404521"/>
            <a:ext cx="4900666" cy="79026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384DC031-7F41-2404-70AA-C979E02009F2}"/>
              </a:ext>
            </a:extLst>
          </p:cNvPr>
          <p:cNvSpPr txBox="1"/>
          <p:nvPr/>
        </p:nvSpPr>
        <p:spPr>
          <a:xfrm>
            <a:off x="5709106" y="12412389"/>
            <a:ext cx="5228604" cy="1695336"/>
          </a:xfrm>
          <a:prstGeom prst="rect">
            <a:avLst/>
          </a:prstGeom>
          <a:noFill/>
        </p:spPr>
        <p:txBody>
          <a:bodyPr wrap="square" rtlCol="0">
            <a:spAutoFit/>
          </a:bodyPr>
          <a:lstStyle/>
          <a:p>
            <a:pPr>
              <a:lnSpc>
                <a:spcPts val="2300"/>
              </a:lnSpc>
              <a:spcAft>
                <a:spcPts val="600"/>
              </a:spcAft>
              <a:defRPr/>
            </a:pPr>
            <a:r>
              <a:rPr lang="en-US" sz="2400" b="1">
                <a:solidFill>
                  <a:srgbClr val="005BBB"/>
                </a:solidFill>
                <a:latin typeface="Times New Roman"/>
                <a:cs typeface="Times New Roman"/>
              </a:rPr>
              <a:t>Rouge-1 F1 Score</a:t>
            </a:r>
          </a:p>
          <a:p>
            <a:r>
              <a:rPr lang="en-US" sz="1400" b="0" i="0">
                <a:solidFill>
                  <a:srgbClr val="0D0D0D"/>
                </a:solidFill>
                <a:effectLst/>
                <a:highlight>
                  <a:srgbClr val="FFFFFF"/>
                </a:highlight>
                <a:latin typeface="Times New Roman" panose="02020603050405020304" pitchFamily="18" charset="0"/>
                <a:cs typeface="Times New Roman" panose="02020603050405020304" pitchFamily="18" charset="0"/>
              </a:rPr>
              <a:t>Metric used to evaluate the quality of abstractive text summarization systems by measures the overlap of unigrams between the generated summary and the reference summary.</a:t>
            </a:r>
            <a:endParaRPr lang="en-US" sz="1400">
              <a:solidFill>
                <a:srgbClr val="0D0D0D"/>
              </a:solidFill>
              <a:highlight>
                <a:srgbClr val="F5F5F5"/>
              </a:highlight>
              <a:latin typeface="Times New Roman" panose="02020603050405020304" pitchFamily="18" charset="0"/>
              <a:cs typeface="Times New Roman" panose="02020603050405020304" pitchFamily="18" charset="0"/>
            </a:endParaRPr>
          </a:p>
          <a:p>
            <a:pPr algn="l" rtl="0" fontAlgn="base"/>
            <a:endParaRPr lang="en-US" sz="1400">
              <a:solidFill>
                <a:srgbClr val="C00000"/>
              </a:solidFill>
              <a:latin typeface="Times New Roman" panose="02020603050405020304" pitchFamily="18" charset="0"/>
              <a:cs typeface="Times New Roman" panose="02020603050405020304" pitchFamily="18" charset="0"/>
            </a:endParaRPr>
          </a:p>
          <a:p>
            <a:endParaRPr lang="en-US" sz="2400">
              <a:solidFill>
                <a:srgbClr val="005BBB"/>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99D2C97-8A2F-D58F-4725-70A904B6E488}"/>
              </a:ext>
            </a:extLst>
          </p:cNvPr>
          <p:cNvSpPr txBox="1"/>
          <p:nvPr/>
        </p:nvSpPr>
        <p:spPr>
          <a:xfrm>
            <a:off x="16525277" y="3365810"/>
            <a:ext cx="5106837" cy="3141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ts val="2300"/>
              </a:lnSpc>
              <a:spcAft>
                <a:spcPts val="600"/>
              </a:spcAft>
              <a:defRPr/>
            </a:pPr>
            <a:r>
              <a:rPr lang="en-US" sz="2400" b="1">
                <a:solidFill>
                  <a:srgbClr val="005BBB"/>
                </a:solidFill>
                <a:latin typeface="Times New Roman"/>
                <a:cs typeface="Times New Roman"/>
              </a:rPr>
              <a:t>Real Time Applications</a:t>
            </a:r>
          </a:p>
          <a:p>
            <a:endParaRPr lang="en-US" sz="1400" b="1">
              <a:solidFill>
                <a:srgbClr val="000000"/>
              </a:solidFill>
              <a:highlight>
                <a:srgbClr val="F5F5F5"/>
              </a:highlight>
              <a:latin typeface="Times New Roman"/>
              <a:ea typeface="+mn-lt"/>
              <a:cs typeface="Times New Roman"/>
            </a:endParaRPr>
          </a:p>
          <a:p>
            <a:pPr marL="514350" lvl="1" indent="-285750">
              <a:spcAft>
                <a:spcPts val="600"/>
              </a:spcAft>
              <a:buClr>
                <a:srgbClr val="005BBB"/>
              </a:buClr>
              <a:buSzPct val="100000"/>
              <a:buFont typeface="Arial" panose="020B0604020202020204" pitchFamily="34" charset="0"/>
              <a:buChar char="•"/>
              <a:defRPr/>
            </a:pPr>
            <a:r>
              <a:rPr lang="en-US" sz="1400" b="1">
                <a:solidFill>
                  <a:srgbClr val="000000"/>
                </a:solidFill>
                <a:latin typeface="Times New Roman" panose="02020603050405020304" pitchFamily="18" charset="0"/>
                <a:cs typeface="Times New Roman" panose="02020603050405020304" pitchFamily="18" charset="0"/>
              </a:rPr>
              <a:t>News Aggregation</a:t>
            </a:r>
            <a:r>
              <a:rPr lang="en-US" sz="1400">
                <a:solidFill>
                  <a:srgbClr val="000000"/>
                </a:solidFill>
                <a:latin typeface="Times New Roman" panose="02020603050405020304" pitchFamily="18" charset="0"/>
                <a:cs typeface="Times New Roman" panose="02020603050405020304" pitchFamily="18" charset="0"/>
              </a:rPr>
              <a:t>: Summarize news articles for up-to-date information without overwhelming details.</a:t>
            </a:r>
          </a:p>
          <a:p>
            <a:pPr marL="514350" lvl="1" indent="-285750">
              <a:spcAft>
                <a:spcPts val="600"/>
              </a:spcAft>
              <a:buClr>
                <a:srgbClr val="005BBB"/>
              </a:buClr>
              <a:buSzPct val="100000"/>
              <a:buFont typeface="Arial" panose="020B0604020202020204" pitchFamily="34" charset="0"/>
              <a:buChar char="•"/>
              <a:defRPr/>
            </a:pPr>
            <a:r>
              <a:rPr lang="en-US" sz="1400" b="1">
                <a:solidFill>
                  <a:srgbClr val="000000"/>
                </a:solidFill>
                <a:latin typeface="Times New Roman" panose="02020603050405020304" pitchFamily="18" charset="0"/>
                <a:cs typeface="Times New Roman" panose="02020603050405020304" pitchFamily="18" charset="0"/>
              </a:rPr>
              <a:t>Social Media Monitoring</a:t>
            </a:r>
            <a:r>
              <a:rPr lang="en-US" sz="1400">
                <a:solidFill>
                  <a:srgbClr val="000000"/>
                </a:solidFill>
                <a:latin typeface="Times New Roman" panose="02020603050405020304" pitchFamily="18" charset="0"/>
                <a:cs typeface="Times New Roman" panose="02020603050405020304" pitchFamily="18" charset="0"/>
              </a:rPr>
              <a:t>: Summarize discussions and trends for public sentiment analysis.</a:t>
            </a:r>
          </a:p>
          <a:p>
            <a:pPr marL="514350" lvl="1" indent="-285750">
              <a:spcAft>
                <a:spcPts val="600"/>
              </a:spcAft>
              <a:buClr>
                <a:srgbClr val="005BBB"/>
              </a:buClr>
              <a:buSzPct val="100000"/>
              <a:buFont typeface="Arial" panose="020B0604020202020204" pitchFamily="34" charset="0"/>
              <a:buChar char="•"/>
              <a:defRPr/>
            </a:pPr>
            <a:r>
              <a:rPr lang="en-US" sz="1400" b="1">
                <a:solidFill>
                  <a:srgbClr val="000000"/>
                </a:solidFill>
                <a:latin typeface="Times New Roman" panose="02020603050405020304" pitchFamily="18" charset="0"/>
                <a:cs typeface="Times New Roman" panose="02020603050405020304" pitchFamily="18" charset="0"/>
              </a:rPr>
              <a:t>Financial Market Analysis</a:t>
            </a:r>
            <a:r>
              <a:rPr lang="en-US" sz="1400">
                <a:solidFill>
                  <a:srgbClr val="000000"/>
                </a:solidFill>
                <a:latin typeface="Times New Roman" panose="02020603050405020304" pitchFamily="18" charset="0"/>
                <a:cs typeface="Times New Roman" panose="02020603050405020304" pitchFamily="18" charset="0"/>
              </a:rPr>
              <a:t>: Analyze market trends and sentiment for timely decision-making.</a:t>
            </a:r>
          </a:p>
          <a:p>
            <a:pPr marL="514350" lvl="1" indent="-285750">
              <a:spcAft>
                <a:spcPts val="600"/>
              </a:spcAft>
              <a:buClr>
                <a:srgbClr val="005BBB"/>
              </a:buClr>
              <a:buSzPct val="100000"/>
              <a:buFont typeface="Arial" panose="020B0604020202020204" pitchFamily="34" charset="0"/>
              <a:buChar char="•"/>
              <a:defRPr/>
            </a:pPr>
            <a:r>
              <a:rPr lang="en-US" sz="1400" b="1">
                <a:solidFill>
                  <a:srgbClr val="000000"/>
                </a:solidFill>
                <a:latin typeface="Times New Roman" panose="02020603050405020304" pitchFamily="18" charset="0"/>
                <a:cs typeface="Times New Roman" panose="02020603050405020304" pitchFamily="18" charset="0"/>
              </a:rPr>
              <a:t>Customer Support</a:t>
            </a:r>
            <a:r>
              <a:rPr lang="en-US" sz="1400">
                <a:solidFill>
                  <a:srgbClr val="000000"/>
                </a:solidFill>
                <a:latin typeface="Times New Roman" panose="02020603050405020304" pitchFamily="18" charset="0"/>
                <a:cs typeface="Times New Roman" panose="02020603050405020304" pitchFamily="18" charset="0"/>
              </a:rPr>
              <a:t>: Summarize queries for quick issue identification.</a:t>
            </a:r>
          </a:p>
          <a:p>
            <a:pPr marL="514350" lvl="1" indent="-285750">
              <a:spcAft>
                <a:spcPts val="600"/>
              </a:spcAft>
              <a:buClr>
                <a:srgbClr val="005BBB"/>
              </a:buClr>
              <a:buSzPct val="100000"/>
              <a:buFont typeface="Arial" panose="020B0604020202020204" pitchFamily="34" charset="0"/>
              <a:buChar char="•"/>
              <a:defRPr/>
            </a:pPr>
            <a:r>
              <a:rPr lang="en-US" sz="1400" b="1">
                <a:solidFill>
                  <a:srgbClr val="000000"/>
                </a:solidFill>
                <a:latin typeface="Times New Roman" panose="02020603050405020304" pitchFamily="18" charset="0"/>
                <a:cs typeface="Times New Roman" panose="02020603050405020304" pitchFamily="18" charset="0"/>
              </a:rPr>
              <a:t>Live Event Coverage</a:t>
            </a:r>
            <a:r>
              <a:rPr lang="en-US" sz="1400">
                <a:solidFill>
                  <a:srgbClr val="000000"/>
                </a:solidFill>
                <a:latin typeface="Times New Roman" panose="02020603050405020304" pitchFamily="18" charset="0"/>
                <a:cs typeface="Times New Roman" panose="02020603050405020304" pitchFamily="18" charset="0"/>
              </a:rPr>
              <a:t>: Summarize events for concise updates and highlights.</a:t>
            </a:r>
          </a:p>
        </p:txBody>
      </p:sp>
      <p:sp>
        <p:nvSpPr>
          <p:cNvPr id="39" name="TextBox 38">
            <a:extLst>
              <a:ext uri="{FF2B5EF4-FFF2-40B4-BE49-F238E27FC236}">
                <a16:creationId xmlns:a16="http://schemas.microsoft.com/office/drawing/2014/main" id="{37F709BC-B329-6FD0-F870-BA87371E3B12}"/>
              </a:ext>
            </a:extLst>
          </p:cNvPr>
          <p:cNvSpPr txBox="1"/>
          <p:nvPr/>
        </p:nvSpPr>
        <p:spPr>
          <a:xfrm>
            <a:off x="10861325" y="7159211"/>
            <a:ext cx="4986886" cy="338554"/>
          </a:xfrm>
          <a:prstGeom prst="rect">
            <a:avLst/>
          </a:prstGeom>
          <a:noFill/>
        </p:spPr>
        <p:txBody>
          <a:bodyPr wrap="square" rtlCol="0">
            <a:spAutoFit/>
          </a:bodyPr>
          <a:lstStyle/>
          <a:p>
            <a:pPr marL="228600" lvl="1">
              <a:spcAft>
                <a:spcPts val="600"/>
              </a:spcAft>
              <a:buClr>
                <a:schemeClr val="tx2"/>
              </a:buClr>
              <a:buSzPct val="100000"/>
              <a:defRPr sz="1600" b="1" i="0" u="none" strike="noStrike" kern="1200" spc="0" baseline="0">
                <a:solidFill>
                  <a:srgbClr val="666666"/>
                </a:solidFill>
                <a:latin typeface="+mn-lt"/>
                <a:ea typeface="+mn-ea"/>
                <a:cs typeface="+mn-cs"/>
              </a:defRPr>
            </a:pPr>
            <a:r>
              <a:rPr lang="en-US" sz="1600" b="1">
                <a:solidFill>
                  <a:srgbClr val="666666"/>
                </a:solidFill>
              </a:rPr>
              <a:t>Measure of Bad Results</a:t>
            </a:r>
          </a:p>
        </p:txBody>
      </p:sp>
      <p:sp>
        <p:nvSpPr>
          <p:cNvPr id="42" name="TextBox 41">
            <a:extLst>
              <a:ext uri="{FF2B5EF4-FFF2-40B4-BE49-F238E27FC236}">
                <a16:creationId xmlns:a16="http://schemas.microsoft.com/office/drawing/2014/main" id="{67BE7130-BD99-C5F5-DB6C-987E90278645}"/>
              </a:ext>
            </a:extLst>
          </p:cNvPr>
          <p:cNvSpPr txBox="1"/>
          <p:nvPr/>
        </p:nvSpPr>
        <p:spPr>
          <a:xfrm>
            <a:off x="10834807" y="3755844"/>
            <a:ext cx="6066863" cy="360227"/>
          </a:xfrm>
          <a:prstGeom prst="rect">
            <a:avLst/>
          </a:prstGeom>
          <a:noFill/>
        </p:spPr>
        <p:txBody>
          <a:bodyPr wrap="square" rtlCol="0">
            <a:spAutoFit/>
          </a:bodyPr>
          <a:lstStyle/>
          <a:p>
            <a:pPr marL="228600" lvl="1">
              <a:lnSpc>
                <a:spcPts val="2300"/>
              </a:lnSpc>
              <a:spcAft>
                <a:spcPts val="600"/>
              </a:spcAft>
              <a:buClr>
                <a:schemeClr val="tx2"/>
              </a:buClr>
              <a:buSzPct val="100000"/>
              <a:defRPr sz="1600" b="1" i="0" u="none" strike="noStrike" kern="1200" spc="0" baseline="0">
                <a:solidFill>
                  <a:srgbClr val="666666"/>
                </a:solidFill>
                <a:latin typeface="+mn-lt"/>
                <a:ea typeface="+mn-ea"/>
                <a:cs typeface="+mn-cs"/>
              </a:defRPr>
            </a:pPr>
            <a:r>
              <a:rPr lang="en-US" sz="1600" b="1">
                <a:solidFill>
                  <a:srgbClr val="666666"/>
                </a:solidFill>
              </a:rPr>
              <a:t>Measure of Good Results</a:t>
            </a:r>
          </a:p>
        </p:txBody>
      </p:sp>
      <p:sp>
        <p:nvSpPr>
          <p:cNvPr id="43" name="TextBox 42">
            <a:extLst>
              <a:ext uri="{FF2B5EF4-FFF2-40B4-BE49-F238E27FC236}">
                <a16:creationId xmlns:a16="http://schemas.microsoft.com/office/drawing/2014/main" id="{06D57D67-B049-566D-FB95-11E3785DA923}"/>
              </a:ext>
            </a:extLst>
          </p:cNvPr>
          <p:cNvSpPr txBox="1"/>
          <p:nvPr/>
        </p:nvSpPr>
        <p:spPr>
          <a:xfrm>
            <a:off x="11110794" y="3369515"/>
            <a:ext cx="4226700" cy="387286"/>
          </a:xfrm>
          <a:prstGeom prst="rect">
            <a:avLst/>
          </a:prstGeom>
          <a:noFill/>
        </p:spPr>
        <p:txBody>
          <a:bodyPr wrap="square" rtlCol="0">
            <a:spAutoFit/>
          </a:bodyPr>
          <a:lstStyle/>
          <a:p>
            <a:pPr>
              <a:lnSpc>
                <a:spcPts val="2300"/>
              </a:lnSpc>
              <a:spcAft>
                <a:spcPts val="600"/>
              </a:spcAft>
              <a:defRPr/>
            </a:pPr>
            <a:r>
              <a:rPr lang="en-US" sz="2400" b="1">
                <a:solidFill>
                  <a:srgbClr val="005BBB"/>
                </a:solidFill>
                <a:latin typeface="Times New Roman" panose="02020603050405020304" pitchFamily="18" charset="0"/>
                <a:cs typeface="Times New Roman" panose="02020603050405020304" pitchFamily="18" charset="0"/>
              </a:rPr>
              <a:t>Results</a:t>
            </a:r>
          </a:p>
        </p:txBody>
      </p:sp>
      <p:grpSp>
        <p:nvGrpSpPr>
          <p:cNvPr id="13" name="Group 12">
            <a:extLst>
              <a:ext uri="{FF2B5EF4-FFF2-40B4-BE49-F238E27FC236}">
                <a16:creationId xmlns:a16="http://schemas.microsoft.com/office/drawing/2014/main" id="{770C6248-F618-89A8-44AE-02202504C9E2}"/>
              </a:ext>
            </a:extLst>
          </p:cNvPr>
          <p:cNvGrpSpPr/>
          <p:nvPr/>
        </p:nvGrpSpPr>
        <p:grpSpPr>
          <a:xfrm>
            <a:off x="523904" y="8575473"/>
            <a:ext cx="4974732" cy="1264976"/>
            <a:chOff x="130445" y="9990968"/>
            <a:chExt cx="6108278" cy="1579262"/>
          </a:xfrm>
        </p:grpSpPr>
        <p:pic>
          <p:nvPicPr>
            <p:cNvPr id="11" name="Picture 10">
              <a:extLst>
                <a:ext uri="{FF2B5EF4-FFF2-40B4-BE49-F238E27FC236}">
                  <a16:creationId xmlns:a16="http://schemas.microsoft.com/office/drawing/2014/main" id="{0F030B39-926B-F889-BB65-1D5AB2F4A85F}"/>
                </a:ext>
              </a:extLst>
            </p:cNvPr>
            <p:cNvPicPr>
              <a:picLocks noChangeAspect="1"/>
            </p:cNvPicPr>
            <p:nvPr/>
          </p:nvPicPr>
          <p:blipFill>
            <a:blip r:embed="rId14"/>
            <a:stretch>
              <a:fillRect/>
            </a:stretch>
          </p:blipFill>
          <p:spPr>
            <a:xfrm>
              <a:off x="3385345" y="9994328"/>
              <a:ext cx="2853378" cy="1575902"/>
            </a:xfrm>
            <a:prstGeom prst="rect">
              <a:avLst/>
            </a:prstGeom>
          </p:spPr>
        </p:pic>
        <p:pic>
          <p:nvPicPr>
            <p:cNvPr id="12" name="Picture 11">
              <a:extLst>
                <a:ext uri="{FF2B5EF4-FFF2-40B4-BE49-F238E27FC236}">
                  <a16:creationId xmlns:a16="http://schemas.microsoft.com/office/drawing/2014/main" id="{D6D7E797-9312-957A-469A-54501A5D619C}"/>
                </a:ext>
              </a:extLst>
            </p:cNvPr>
            <p:cNvPicPr>
              <a:picLocks noChangeAspect="1"/>
            </p:cNvPicPr>
            <p:nvPr/>
          </p:nvPicPr>
          <p:blipFill>
            <a:blip r:embed="rId15"/>
            <a:stretch>
              <a:fillRect/>
            </a:stretch>
          </p:blipFill>
          <p:spPr>
            <a:xfrm>
              <a:off x="130445" y="9990968"/>
              <a:ext cx="2853378" cy="1579262"/>
            </a:xfrm>
            <a:prstGeom prst="rect">
              <a:avLst/>
            </a:prstGeom>
          </p:spPr>
        </p:pic>
      </p:grpSp>
      <p:grpSp>
        <p:nvGrpSpPr>
          <p:cNvPr id="20" name="Group 19">
            <a:extLst>
              <a:ext uri="{FF2B5EF4-FFF2-40B4-BE49-F238E27FC236}">
                <a16:creationId xmlns:a16="http://schemas.microsoft.com/office/drawing/2014/main" id="{0A07EE56-D6D1-F3CB-2F8F-4C7085DCCB8B}"/>
              </a:ext>
            </a:extLst>
          </p:cNvPr>
          <p:cNvGrpSpPr/>
          <p:nvPr/>
        </p:nvGrpSpPr>
        <p:grpSpPr>
          <a:xfrm>
            <a:off x="464485" y="10251338"/>
            <a:ext cx="4317045" cy="1733629"/>
            <a:chOff x="88490" y="3776621"/>
            <a:chExt cx="5994674" cy="2631390"/>
          </a:xfrm>
        </p:grpSpPr>
        <p:pic>
          <p:nvPicPr>
            <p:cNvPr id="16" name="Picture 15">
              <a:extLst>
                <a:ext uri="{FF2B5EF4-FFF2-40B4-BE49-F238E27FC236}">
                  <a16:creationId xmlns:a16="http://schemas.microsoft.com/office/drawing/2014/main" id="{B055CCEF-9A98-7E44-6231-EADFE4AF01AD}"/>
                </a:ext>
              </a:extLst>
            </p:cNvPr>
            <p:cNvPicPr>
              <a:picLocks noChangeAspect="1"/>
            </p:cNvPicPr>
            <p:nvPr/>
          </p:nvPicPr>
          <p:blipFill>
            <a:blip r:embed="rId16"/>
            <a:stretch>
              <a:fillRect/>
            </a:stretch>
          </p:blipFill>
          <p:spPr>
            <a:xfrm>
              <a:off x="88490" y="3776621"/>
              <a:ext cx="2735261" cy="2631390"/>
            </a:xfrm>
            <a:prstGeom prst="rect">
              <a:avLst/>
            </a:prstGeom>
          </p:spPr>
        </p:pic>
        <p:pic>
          <p:nvPicPr>
            <p:cNvPr id="17" name="Picture 16">
              <a:extLst>
                <a:ext uri="{FF2B5EF4-FFF2-40B4-BE49-F238E27FC236}">
                  <a16:creationId xmlns:a16="http://schemas.microsoft.com/office/drawing/2014/main" id="{DA503767-1A14-EA85-1ADC-560808D3CCCE}"/>
                </a:ext>
              </a:extLst>
            </p:cNvPr>
            <p:cNvPicPr>
              <a:picLocks noChangeAspect="1"/>
            </p:cNvPicPr>
            <p:nvPr/>
          </p:nvPicPr>
          <p:blipFill>
            <a:blip r:embed="rId17"/>
            <a:stretch>
              <a:fillRect/>
            </a:stretch>
          </p:blipFill>
          <p:spPr>
            <a:xfrm>
              <a:off x="3466528" y="3776621"/>
              <a:ext cx="2616636" cy="2631390"/>
            </a:xfrm>
            <a:prstGeom prst="rect">
              <a:avLst/>
            </a:prstGeom>
          </p:spPr>
        </p:pic>
      </p:grpSp>
      <p:pic>
        <p:nvPicPr>
          <p:cNvPr id="27" name="Picture 26">
            <a:extLst>
              <a:ext uri="{FF2B5EF4-FFF2-40B4-BE49-F238E27FC236}">
                <a16:creationId xmlns:a16="http://schemas.microsoft.com/office/drawing/2014/main" id="{82D3B89F-8200-BB68-EA53-39510D146F49}"/>
              </a:ext>
            </a:extLst>
          </p:cNvPr>
          <p:cNvPicPr>
            <a:picLocks noChangeAspect="1"/>
          </p:cNvPicPr>
          <p:nvPr/>
        </p:nvPicPr>
        <p:blipFill>
          <a:blip r:embed="rId18"/>
          <a:stretch>
            <a:fillRect/>
          </a:stretch>
        </p:blipFill>
        <p:spPr>
          <a:xfrm>
            <a:off x="334218" y="12379561"/>
            <a:ext cx="5164898" cy="2400657"/>
          </a:xfrm>
          <a:prstGeom prst="rect">
            <a:avLst/>
          </a:prstGeom>
        </p:spPr>
      </p:pic>
      <p:sp>
        <p:nvSpPr>
          <p:cNvPr id="46" name="TextBox 45">
            <a:extLst>
              <a:ext uri="{FF2B5EF4-FFF2-40B4-BE49-F238E27FC236}">
                <a16:creationId xmlns:a16="http://schemas.microsoft.com/office/drawing/2014/main" id="{7BB46639-7289-7A66-4E21-0612BE8DBAF1}"/>
              </a:ext>
            </a:extLst>
          </p:cNvPr>
          <p:cNvSpPr txBox="1"/>
          <p:nvPr/>
        </p:nvSpPr>
        <p:spPr>
          <a:xfrm>
            <a:off x="334218" y="9901926"/>
            <a:ext cx="4748118" cy="338554"/>
          </a:xfrm>
          <a:prstGeom prst="rect">
            <a:avLst/>
          </a:prstGeom>
          <a:noFill/>
        </p:spPr>
        <p:txBody>
          <a:bodyPr wrap="square">
            <a:spAutoFit/>
          </a:bodyPr>
          <a:lstStyle/>
          <a:p>
            <a:pPr marL="228600" lvl="1">
              <a:spcAft>
                <a:spcPts val="600"/>
              </a:spcAft>
              <a:buClr>
                <a:schemeClr val="tx2"/>
              </a:buClr>
              <a:buSzPct val="100000"/>
              <a:defRPr sz="1600" b="1" i="0" u="none" strike="noStrike" kern="1200" spc="0" baseline="0">
                <a:solidFill>
                  <a:srgbClr val="666666"/>
                </a:solidFill>
                <a:latin typeface="+mn-lt"/>
                <a:ea typeface="+mn-ea"/>
                <a:cs typeface="+mn-cs"/>
              </a:defRPr>
            </a:pPr>
            <a:r>
              <a:rPr lang="en-US" sz="1600" b="1"/>
              <a:t>Distribution of text and Summary lengths</a:t>
            </a:r>
          </a:p>
        </p:txBody>
      </p:sp>
      <p:sp>
        <p:nvSpPr>
          <p:cNvPr id="48" name="TextBox 47">
            <a:extLst>
              <a:ext uri="{FF2B5EF4-FFF2-40B4-BE49-F238E27FC236}">
                <a16:creationId xmlns:a16="http://schemas.microsoft.com/office/drawing/2014/main" id="{D63ECD36-69B9-F69B-EC77-3E48336212B1}"/>
              </a:ext>
            </a:extLst>
          </p:cNvPr>
          <p:cNvSpPr txBox="1"/>
          <p:nvPr/>
        </p:nvSpPr>
        <p:spPr>
          <a:xfrm>
            <a:off x="312694" y="12036038"/>
            <a:ext cx="4748118" cy="338554"/>
          </a:xfrm>
          <a:prstGeom prst="rect">
            <a:avLst/>
          </a:prstGeom>
          <a:noFill/>
        </p:spPr>
        <p:txBody>
          <a:bodyPr wrap="square">
            <a:spAutoFit/>
          </a:bodyPr>
          <a:lstStyle/>
          <a:p>
            <a:pPr marL="228600" lvl="1">
              <a:spcAft>
                <a:spcPts val="600"/>
              </a:spcAft>
              <a:buClr>
                <a:schemeClr val="tx2"/>
              </a:buClr>
              <a:buSzPct val="100000"/>
              <a:defRPr sz="1600" b="1" i="0" u="none" strike="noStrike" kern="1200" spc="0" baseline="0">
                <a:solidFill>
                  <a:srgbClr val="666666"/>
                </a:solidFill>
                <a:latin typeface="+mn-lt"/>
                <a:ea typeface="+mn-ea"/>
                <a:cs typeface="+mn-cs"/>
              </a:defRPr>
            </a:pPr>
            <a:r>
              <a:rPr lang="en-US" sz="1600" b="1"/>
              <a:t>Pipeline</a:t>
            </a:r>
          </a:p>
        </p:txBody>
      </p:sp>
      <p:sp>
        <p:nvSpPr>
          <p:cNvPr id="49" name="TextBox 48">
            <a:extLst>
              <a:ext uri="{FF2B5EF4-FFF2-40B4-BE49-F238E27FC236}">
                <a16:creationId xmlns:a16="http://schemas.microsoft.com/office/drawing/2014/main" id="{2287A710-4E16-44D3-C31F-DA0D9967D1D5}"/>
              </a:ext>
            </a:extLst>
          </p:cNvPr>
          <p:cNvSpPr txBox="1"/>
          <p:nvPr/>
        </p:nvSpPr>
        <p:spPr>
          <a:xfrm>
            <a:off x="254316" y="8289462"/>
            <a:ext cx="4748118" cy="338554"/>
          </a:xfrm>
          <a:prstGeom prst="rect">
            <a:avLst/>
          </a:prstGeom>
          <a:noFill/>
        </p:spPr>
        <p:txBody>
          <a:bodyPr wrap="square">
            <a:spAutoFit/>
          </a:bodyPr>
          <a:lstStyle/>
          <a:p>
            <a:pPr marL="228600" lvl="1">
              <a:spcAft>
                <a:spcPts val="600"/>
              </a:spcAft>
              <a:buClr>
                <a:schemeClr val="tx2"/>
              </a:buClr>
              <a:buSzPct val="100000"/>
              <a:defRPr sz="1600" b="1" i="0" u="none" strike="noStrike" kern="1200" spc="0" baseline="0">
                <a:solidFill>
                  <a:srgbClr val="666666"/>
                </a:solidFill>
                <a:latin typeface="+mn-lt"/>
                <a:ea typeface="+mn-ea"/>
                <a:cs typeface="+mn-cs"/>
              </a:defRPr>
            </a:pPr>
            <a:r>
              <a:rPr lang="en-US" sz="1600" b="1"/>
              <a:t>Word cloud of text and summary</a:t>
            </a:r>
          </a:p>
        </p:txBody>
      </p:sp>
      <p:pic>
        <p:nvPicPr>
          <p:cNvPr id="50" name="Picture 49">
            <a:extLst>
              <a:ext uri="{FF2B5EF4-FFF2-40B4-BE49-F238E27FC236}">
                <a16:creationId xmlns:a16="http://schemas.microsoft.com/office/drawing/2014/main" id="{123E8373-7D05-A6CB-B04D-023FB74BA039}"/>
              </a:ext>
            </a:extLst>
          </p:cNvPr>
          <p:cNvPicPr>
            <a:picLocks noChangeAspect="1"/>
          </p:cNvPicPr>
          <p:nvPr/>
        </p:nvPicPr>
        <p:blipFill>
          <a:blip r:embed="rId19"/>
          <a:stretch>
            <a:fillRect/>
          </a:stretch>
        </p:blipFill>
        <p:spPr>
          <a:xfrm>
            <a:off x="5899161" y="4065031"/>
            <a:ext cx="4023640" cy="1745958"/>
          </a:xfrm>
          <a:prstGeom prst="rect">
            <a:avLst/>
          </a:prstGeom>
        </p:spPr>
      </p:pic>
      <p:pic>
        <p:nvPicPr>
          <p:cNvPr id="52" name="Picture 51">
            <a:extLst>
              <a:ext uri="{FF2B5EF4-FFF2-40B4-BE49-F238E27FC236}">
                <a16:creationId xmlns:a16="http://schemas.microsoft.com/office/drawing/2014/main" id="{9FA8F586-D5DF-4B7D-CE67-18273EB22D2D}"/>
              </a:ext>
            </a:extLst>
          </p:cNvPr>
          <p:cNvPicPr>
            <a:picLocks noChangeAspect="1"/>
          </p:cNvPicPr>
          <p:nvPr/>
        </p:nvPicPr>
        <p:blipFill>
          <a:blip r:embed="rId20"/>
          <a:stretch>
            <a:fillRect/>
          </a:stretch>
        </p:blipFill>
        <p:spPr>
          <a:xfrm>
            <a:off x="5887378" y="6194287"/>
            <a:ext cx="4023640" cy="4014950"/>
          </a:xfrm>
          <a:prstGeom prst="rect">
            <a:avLst/>
          </a:prstGeom>
        </p:spPr>
      </p:pic>
      <p:sp>
        <p:nvSpPr>
          <p:cNvPr id="18" name="TextBox 1">
            <a:extLst>
              <a:ext uri="{FF2B5EF4-FFF2-40B4-BE49-F238E27FC236}">
                <a16:creationId xmlns:a16="http://schemas.microsoft.com/office/drawing/2014/main" id="{594ECB8A-903D-8456-2619-78B67EB463D4}"/>
              </a:ext>
            </a:extLst>
          </p:cNvPr>
          <p:cNvSpPr txBox="1"/>
          <p:nvPr/>
        </p:nvSpPr>
        <p:spPr>
          <a:xfrm>
            <a:off x="5743520" y="10260949"/>
            <a:ext cx="5007836" cy="2031325"/>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342900" defTabSz="1843431">
              <a:buFont typeface="Arial" panose="020B0604020202020204" pitchFamily="34" charset="0"/>
              <a:buChar char="•"/>
              <a:defRPr/>
            </a:pPr>
            <a:r>
              <a:rPr lang="en-US" sz="1400" b="1">
                <a:solidFill>
                  <a:srgbClr val="000000"/>
                </a:solidFill>
                <a:latin typeface="Times New Roman"/>
                <a:ea typeface="+mn-lt"/>
                <a:cs typeface="Times New Roman"/>
              </a:rPr>
              <a:t>Environment: </a:t>
            </a:r>
            <a:r>
              <a:rPr lang="en-US" sz="1400">
                <a:solidFill>
                  <a:srgbClr val="000000"/>
                </a:solidFill>
                <a:latin typeface="Times New Roman"/>
                <a:ea typeface="+mn-lt"/>
                <a:cs typeface="Times New Roman"/>
              </a:rPr>
              <a:t>Dataset of text documents for summarization.</a:t>
            </a:r>
            <a:endParaRPr lang="en-US" sz="1400" b="1">
              <a:solidFill>
                <a:srgbClr val="000000"/>
              </a:solidFill>
              <a:latin typeface="Times New Roman"/>
              <a:ea typeface="+mn-lt"/>
              <a:cs typeface="Times New Roman"/>
            </a:endParaRPr>
          </a:p>
          <a:p>
            <a:pPr indent="-342900" defTabSz="1843431">
              <a:buFont typeface="Arial" panose="020B0604020202020204" pitchFamily="34" charset="0"/>
              <a:buChar char="•"/>
              <a:defRPr/>
            </a:pPr>
            <a:r>
              <a:rPr lang="en-US" sz="1400" b="1">
                <a:solidFill>
                  <a:srgbClr val="000000"/>
                </a:solidFill>
                <a:latin typeface="Times New Roman"/>
                <a:ea typeface="+mn-lt"/>
                <a:cs typeface="Times New Roman"/>
              </a:rPr>
              <a:t>State:</a:t>
            </a:r>
            <a:r>
              <a:rPr lang="en-US" sz="1400">
                <a:solidFill>
                  <a:srgbClr val="000000"/>
                </a:solidFill>
                <a:latin typeface="Times New Roman"/>
                <a:ea typeface="+mn-lt"/>
                <a:cs typeface="Times New Roman"/>
              </a:rPr>
              <a:t> Current context of the summarization task.</a:t>
            </a:r>
          </a:p>
          <a:p>
            <a:pPr indent="-342900" defTabSz="1843431">
              <a:buFont typeface="Arial" panose="020B0604020202020204" pitchFamily="34" charset="0"/>
              <a:buChar char="•"/>
              <a:defRPr/>
            </a:pPr>
            <a:r>
              <a:rPr lang="en-US" sz="1400" b="1">
                <a:solidFill>
                  <a:srgbClr val="000000"/>
                </a:solidFill>
                <a:latin typeface="Times New Roman"/>
                <a:ea typeface="+mn-lt"/>
                <a:cs typeface="Times New Roman"/>
              </a:rPr>
              <a:t>Action: </a:t>
            </a:r>
            <a:r>
              <a:rPr lang="en-US" sz="1400">
                <a:solidFill>
                  <a:srgbClr val="000000"/>
                </a:solidFill>
                <a:latin typeface="Times New Roman"/>
                <a:ea typeface="+mn-lt"/>
                <a:cs typeface="Times New Roman"/>
              </a:rPr>
              <a:t>Selecting the next word or token to add to the </a:t>
            </a:r>
          </a:p>
          <a:p>
            <a:pPr marL="285750" indent="-285750" defTabSz="1843431">
              <a:buFont typeface="Arial" panose="020B0604020202020204" pitchFamily="34" charset="0"/>
              <a:buChar char="•"/>
              <a:defRPr/>
            </a:pPr>
            <a:r>
              <a:rPr lang="en-US" sz="1400">
                <a:solidFill>
                  <a:srgbClr val="000000"/>
                </a:solidFill>
                <a:latin typeface="Times New Roman"/>
                <a:ea typeface="+mn-lt"/>
                <a:cs typeface="Times New Roman"/>
              </a:rPr>
              <a:t>  summary being generated.</a:t>
            </a:r>
          </a:p>
          <a:p>
            <a:pPr marL="285750" indent="-285750" defTabSz="1843431">
              <a:buFont typeface="Arial" panose="020B0604020202020204" pitchFamily="34" charset="0"/>
              <a:buChar char="•"/>
              <a:defRPr/>
            </a:pPr>
            <a:r>
              <a:rPr lang="en-US" sz="1400" b="1">
                <a:solidFill>
                  <a:srgbClr val="000000"/>
                </a:solidFill>
                <a:latin typeface="Times New Roman"/>
                <a:ea typeface="+mn-lt"/>
                <a:cs typeface="Times New Roman"/>
              </a:rPr>
              <a:t> </a:t>
            </a:r>
            <a:r>
              <a:rPr lang="en-US" sz="1400" b="1">
                <a:solidFill>
                  <a:srgbClr val="000000"/>
                </a:solidFill>
                <a:latin typeface="Times New Roman" panose="02020603050405020304" pitchFamily="18" charset="0"/>
                <a:ea typeface="+mn-lt"/>
                <a:cs typeface="Times New Roman" panose="02020603050405020304" pitchFamily="18" charset="0"/>
              </a:rPr>
              <a:t>Agent: </a:t>
            </a:r>
            <a:r>
              <a:rPr lang="en-US" sz="1400">
                <a:solidFill>
                  <a:srgbClr val="000000"/>
                </a:solidFill>
                <a:latin typeface="Times New Roman" panose="02020603050405020304" pitchFamily="18" charset="0"/>
                <a:ea typeface="+mn-lt"/>
                <a:cs typeface="Times New Roman" panose="02020603050405020304" pitchFamily="18" charset="0"/>
              </a:rPr>
              <a:t>REINFORCE model, Actor Critic Model.</a:t>
            </a:r>
          </a:p>
          <a:p>
            <a:pPr marL="342900" indent="-342900" defTabSz="1843431">
              <a:buFont typeface="Arial" panose="020B0604020202020204" pitchFamily="34" charset="0"/>
              <a:buChar char="•"/>
              <a:defRPr/>
            </a:pPr>
            <a:r>
              <a:rPr lang="en-US" sz="1400" b="1">
                <a:solidFill>
                  <a:srgbClr val="000000"/>
                </a:solidFill>
                <a:latin typeface="Times New Roman" panose="02020603050405020304" pitchFamily="18" charset="0"/>
                <a:ea typeface="+mn-lt"/>
                <a:cs typeface="Times New Roman" panose="02020603050405020304" pitchFamily="18" charset="0"/>
              </a:rPr>
              <a:t>Reward</a:t>
            </a:r>
            <a:r>
              <a:rPr lang="en-US" sz="1400">
                <a:solidFill>
                  <a:srgbClr val="000000"/>
                </a:solidFill>
                <a:latin typeface="Times New Roman" panose="02020603050405020304" pitchFamily="18" charset="0"/>
                <a:ea typeface="+mn-lt"/>
                <a:cs typeface="Times New Roman" panose="02020603050405020304" pitchFamily="18" charset="0"/>
              </a:rPr>
              <a:t>: ROUGE score</a:t>
            </a:r>
          </a:p>
          <a:p>
            <a:pPr marL="342900" indent="-342900" defTabSz="1843431">
              <a:buFont typeface="Arial" panose="020B0604020202020204" pitchFamily="34" charset="0"/>
              <a:buChar char="•"/>
              <a:defRPr/>
            </a:pPr>
            <a:r>
              <a:rPr lang="en-US" sz="1400" b="1">
                <a:solidFill>
                  <a:srgbClr val="000000"/>
                </a:solidFill>
                <a:latin typeface="Times New Roman" panose="02020603050405020304" pitchFamily="18" charset="0"/>
                <a:ea typeface="+mn-lt"/>
                <a:cs typeface="Times New Roman" panose="02020603050405020304" pitchFamily="18" charset="0"/>
              </a:rPr>
              <a:t>Loss: </a:t>
            </a:r>
            <a:r>
              <a:rPr lang="en-US" sz="1400">
                <a:solidFill>
                  <a:srgbClr val="000000"/>
                </a:solidFill>
                <a:latin typeface="Times New Roman" panose="02020603050405020304" pitchFamily="18" charset="0"/>
                <a:ea typeface="+mn-lt"/>
                <a:cs typeface="Times New Roman" panose="02020603050405020304" pitchFamily="18" charset="0"/>
              </a:rPr>
              <a:t>negative log probability, Actor and Critic loss</a:t>
            </a:r>
          </a:p>
          <a:p>
            <a:pPr marL="342900" indent="-342900" defTabSz="1843431">
              <a:buFont typeface="Arial" panose="020B0604020202020204" pitchFamily="34" charset="0"/>
              <a:buChar char="•"/>
              <a:defRPr/>
            </a:pPr>
            <a:r>
              <a:rPr lang="en-US" sz="1400" b="1">
                <a:solidFill>
                  <a:srgbClr val="000000"/>
                </a:solidFill>
                <a:latin typeface="Times New Roman" panose="02020603050405020304" pitchFamily="18" charset="0"/>
                <a:ea typeface="+mn-lt"/>
                <a:cs typeface="Times New Roman" panose="02020603050405020304" pitchFamily="18" charset="0"/>
              </a:rPr>
              <a:t>Returns: </a:t>
            </a:r>
            <a:r>
              <a:rPr lang="en-US" sz="1400">
                <a:solidFill>
                  <a:srgbClr val="000000"/>
                </a:solidFill>
                <a:latin typeface="Times New Roman" panose="02020603050405020304" pitchFamily="18" charset="0"/>
                <a:ea typeface="+mn-lt"/>
                <a:cs typeface="Times New Roman" panose="02020603050405020304" pitchFamily="18" charset="0"/>
              </a:rPr>
              <a:t>Cumulative rewards at each step</a:t>
            </a:r>
          </a:p>
          <a:p>
            <a:pPr marL="342900" indent="-342900" defTabSz="1843431">
              <a:buFont typeface="Arial" panose="020B0604020202020204" pitchFamily="34" charset="0"/>
              <a:buChar char="•"/>
              <a:defRPr/>
            </a:pPr>
            <a:r>
              <a:rPr lang="en-US" sz="1400" b="1">
                <a:solidFill>
                  <a:srgbClr val="000000"/>
                </a:solidFill>
                <a:latin typeface="Times New Roman" panose="02020603050405020304" pitchFamily="18" charset="0"/>
                <a:ea typeface="+mn-lt"/>
                <a:cs typeface="Times New Roman" panose="02020603050405020304" pitchFamily="18" charset="0"/>
              </a:rPr>
              <a:t>Optimizer: </a:t>
            </a:r>
            <a:r>
              <a:rPr lang="en-US" sz="1400">
                <a:solidFill>
                  <a:srgbClr val="000000"/>
                </a:solidFill>
                <a:latin typeface="Times New Roman" panose="02020603050405020304" pitchFamily="18" charset="0"/>
                <a:ea typeface="+mn-lt"/>
                <a:cs typeface="Times New Roman" panose="02020603050405020304" pitchFamily="18" charset="0"/>
              </a:rPr>
              <a:t>Adam optimizer</a:t>
            </a:r>
          </a:p>
        </p:txBody>
      </p:sp>
      <p:pic>
        <p:nvPicPr>
          <p:cNvPr id="53" name="Picture 52">
            <a:extLst>
              <a:ext uri="{FF2B5EF4-FFF2-40B4-BE49-F238E27FC236}">
                <a16:creationId xmlns:a16="http://schemas.microsoft.com/office/drawing/2014/main" id="{C0244855-60F8-B3C6-3BC0-49741F9FFA0C}"/>
              </a:ext>
            </a:extLst>
          </p:cNvPr>
          <p:cNvPicPr>
            <a:picLocks noChangeAspect="1"/>
          </p:cNvPicPr>
          <p:nvPr/>
        </p:nvPicPr>
        <p:blipFill>
          <a:blip r:embed="rId21"/>
          <a:stretch>
            <a:fillRect/>
          </a:stretch>
        </p:blipFill>
        <p:spPr>
          <a:xfrm>
            <a:off x="5879030" y="14413533"/>
            <a:ext cx="2179294" cy="394905"/>
          </a:xfrm>
          <a:prstGeom prst="rect">
            <a:avLst/>
          </a:prstGeom>
        </p:spPr>
      </p:pic>
      <p:cxnSp>
        <p:nvCxnSpPr>
          <p:cNvPr id="54" name="Horizontal Section Divider" descr="Horizontal Divider">
            <a:extLst>
              <a:ext uri="{FF2B5EF4-FFF2-40B4-BE49-F238E27FC236}">
                <a16:creationId xmlns:a16="http://schemas.microsoft.com/office/drawing/2014/main" id="{EE898CD9-103F-11F7-DEBB-A994E98EFDE6}"/>
              </a:ext>
            </a:extLst>
          </p:cNvPr>
          <p:cNvCxnSpPr>
            <a:cxnSpLocks/>
          </p:cNvCxnSpPr>
          <p:nvPr/>
        </p:nvCxnSpPr>
        <p:spPr bwMode="auto">
          <a:xfrm>
            <a:off x="5678830" y="12292274"/>
            <a:ext cx="5293970" cy="0"/>
          </a:xfrm>
          <a:prstGeom prst="line">
            <a:avLst/>
          </a:prstGeom>
          <a:noFill/>
          <a:ln w="15875" cap="flat" cmpd="sng" algn="ctr">
            <a:solidFill>
              <a:schemeClr val="tx1"/>
            </a:solidFill>
            <a:prstDash val="dash"/>
            <a:round/>
            <a:headEnd type="none" w="med" len="med"/>
            <a:tailEnd type="none" w="med" len="med"/>
          </a:ln>
          <a:effectLst/>
        </p:spPr>
      </p:cxnSp>
      <p:pic>
        <p:nvPicPr>
          <p:cNvPr id="56" name="Picture 55">
            <a:extLst>
              <a:ext uri="{FF2B5EF4-FFF2-40B4-BE49-F238E27FC236}">
                <a16:creationId xmlns:a16="http://schemas.microsoft.com/office/drawing/2014/main" id="{691CFBC5-7E63-0D52-200A-F9FC6C473472}"/>
              </a:ext>
            </a:extLst>
          </p:cNvPr>
          <p:cNvPicPr>
            <a:picLocks noChangeAspect="1"/>
          </p:cNvPicPr>
          <p:nvPr/>
        </p:nvPicPr>
        <p:blipFill>
          <a:blip r:embed="rId22"/>
          <a:stretch>
            <a:fillRect/>
          </a:stretch>
        </p:blipFill>
        <p:spPr>
          <a:xfrm>
            <a:off x="5839205" y="13586525"/>
            <a:ext cx="3016230" cy="865157"/>
          </a:xfrm>
          <a:prstGeom prst="rect">
            <a:avLst/>
          </a:prstGeom>
        </p:spPr>
      </p:pic>
      <p:sp>
        <p:nvSpPr>
          <p:cNvPr id="61" name="Contact Information Textbox">
            <a:extLst>
              <a:ext uri="{FF2B5EF4-FFF2-40B4-BE49-F238E27FC236}">
                <a16:creationId xmlns:a16="http://schemas.microsoft.com/office/drawing/2014/main" id="{9CA32E4D-34D1-C5ED-6E18-65546E6593D4}"/>
              </a:ext>
            </a:extLst>
          </p:cNvPr>
          <p:cNvSpPr/>
          <p:nvPr/>
        </p:nvSpPr>
        <p:spPr>
          <a:xfrm>
            <a:off x="16547396" y="15596214"/>
            <a:ext cx="4890186" cy="748050"/>
          </a:xfrm>
          <a:prstGeom prst="rect">
            <a:avLst/>
          </a:prstGeom>
        </p:spPr>
        <p:txBody>
          <a:bodyPr wrap="square">
            <a:noAutofit/>
          </a:bodyPr>
          <a:lstStyle/>
          <a:p>
            <a:pPr>
              <a:spcAft>
                <a:spcPts val="400"/>
              </a:spcAft>
              <a:defRPr/>
            </a:pPr>
            <a:r>
              <a:rPr lang="en-US" altLang="en-US" sz="1400">
                <a:solidFill>
                  <a:schemeClr val="bg1"/>
                </a:solidFill>
                <a:ea typeface="Arial" charset="0"/>
              </a:rPr>
              <a:t>Department of Computer Science and Engineering</a:t>
            </a:r>
          </a:p>
          <a:p>
            <a:pPr>
              <a:spcAft>
                <a:spcPts val="40"/>
              </a:spcAft>
              <a:defRPr/>
            </a:pPr>
            <a:r>
              <a:rPr lang="en-US" sz="1700" b="1">
                <a:solidFill>
                  <a:schemeClr val="bg1"/>
                </a:solidFill>
              </a:rPr>
              <a:t>buffalo.edu</a:t>
            </a:r>
          </a:p>
          <a:p>
            <a:pPr>
              <a:spcAft>
                <a:spcPts val="40"/>
              </a:spcAft>
              <a:defRPr/>
            </a:pPr>
            <a:endParaRPr lang="en-US" altLang="en-US" sz="1400">
              <a:solidFill>
                <a:schemeClr val="bg1"/>
              </a:solidFill>
              <a:ea typeface="Arial" charset="0"/>
            </a:endParaRPr>
          </a:p>
        </p:txBody>
      </p:sp>
    </p:spTree>
    <p:extLst>
      <p:ext uri="{BB962C8B-B14F-4D97-AF65-F5344CB8AC3E}">
        <p14:creationId xmlns:p14="http://schemas.microsoft.com/office/powerpoint/2010/main" val="109865799"/>
      </p:ext>
    </p:extLst>
  </p:cSld>
  <p:clrMapOvr>
    <a:masterClrMapping/>
  </p:clrMapOvr>
</p:sld>
</file>

<file path=ppt/theme/theme1.xml><?xml version="1.0" encoding="utf-8"?>
<a:theme xmlns:a="http://schemas.openxmlformats.org/drawingml/2006/main" name="Research Poster Template">
  <a:themeElements>
    <a:clrScheme name="UB Color Palette">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 Accessible" id="{BC02AB42-924F-614D-9F02-5DAD031142A4}" vid="{CEC2668D-C73A-D648-809C-2002B42E64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Poster Template</Template>
  <Application>Microsoft Office PowerPoint</Application>
  <PresentationFormat>Custom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Research Poster Template</vt:lpstr>
      <vt:lpstr>PowerPoint Presentation</vt:lpstr>
    </vt:vector>
  </TitlesOfParts>
  <Manager/>
  <Company/>
  <LinksUpToDate>false</LinksUpToDate>
  <SharedDoc>false</SharedDoc>
  <HyperlinkBase>www.buffalo.edu/brand</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revision>1</cp:revision>
  <cp:lastPrinted>2018-07-27T15:05:13Z</cp:lastPrinted>
  <dcterms:created xsi:type="dcterms:W3CDTF">2019-03-28T18:35:19Z</dcterms:created>
  <dcterms:modified xsi:type="dcterms:W3CDTF">2024-05-06T21:31:55Z</dcterms:modified>
  <cp:category/>
</cp:coreProperties>
</file>