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6E43-3191-457C-BD98-9F2AC6B8DBDC}" type="datetimeFigureOut">
              <a:rPr lang="en-IN" smtClean="0"/>
              <a:t>10-02-2018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2F0C3-A076-4732-A0D8-10BB0251E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86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6E43-3191-457C-BD98-9F2AC6B8DBDC}" type="datetimeFigureOut">
              <a:rPr lang="en-IN" smtClean="0"/>
              <a:t>10-02-2018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2F0C3-A076-4732-A0D8-10BB0251E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93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6E43-3191-457C-BD98-9F2AC6B8DBDC}" type="datetimeFigureOut">
              <a:rPr lang="en-IN" smtClean="0"/>
              <a:t>10-02-2018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2F0C3-A076-4732-A0D8-10BB0251E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23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6E43-3191-457C-BD98-9F2AC6B8DBDC}" type="datetimeFigureOut">
              <a:rPr lang="en-IN" smtClean="0"/>
              <a:t>10-02-2018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2F0C3-A076-4732-A0D8-10BB0251E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0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6E43-3191-457C-BD98-9F2AC6B8DBDC}" type="datetimeFigureOut">
              <a:rPr lang="en-IN" smtClean="0"/>
              <a:t>10-02-2018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2F0C3-A076-4732-A0D8-10BB0251E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54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6E43-3191-457C-BD98-9F2AC6B8DBDC}" type="datetimeFigureOut">
              <a:rPr lang="en-IN" smtClean="0"/>
              <a:t>10-02-2018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2F0C3-A076-4732-A0D8-10BB0251E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40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6E43-3191-457C-BD98-9F2AC6B8DBDC}" type="datetimeFigureOut">
              <a:rPr lang="en-IN" smtClean="0"/>
              <a:t>10-02-2018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2F0C3-A076-4732-A0D8-10BB0251E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64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6E43-3191-457C-BD98-9F2AC6B8DBDC}" type="datetimeFigureOut">
              <a:rPr lang="en-IN" smtClean="0"/>
              <a:t>10-02-2018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2F0C3-A076-4732-A0D8-10BB0251E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25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6E43-3191-457C-BD98-9F2AC6B8DBDC}" type="datetimeFigureOut">
              <a:rPr lang="en-IN" smtClean="0"/>
              <a:t>10-02-2018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2F0C3-A076-4732-A0D8-10BB0251E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72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6E43-3191-457C-BD98-9F2AC6B8DBDC}" type="datetimeFigureOut">
              <a:rPr lang="en-IN" smtClean="0"/>
              <a:t>10-02-2018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2F0C3-A076-4732-A0D8-10BB0251E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69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6E43-3191-457C-BD98-9F2AC6B8DBDC}" type="datetimeFigureOut">
              <a:rPr lang="en-IN" smtClean="0"/>
              <a:t>10-02-2018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2F0C3-A076-4732-A0D8-10BB0251E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0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F6E43-3191-457C-BD98-9F2AC6B8DBDC}" type="datetimeFigureOut">
              <a:rPr lang="en-IN" smtClean="0"/>
              <a:t>10-02-2018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2F0C3-A076-4732-A0D8-10BB0251E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6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8000" dirty="0" smtClean="0">
                <a:solidFill>
                  <a:srgbClr val="FF6E01"/>
                </a:solidFill>
              </a:rPr>
              <a:t>MONEY SAVER</a:t>
            </a:r>
            <a:r>
              <a:rPr lang="en-IN" dirty="0" smtClean="0">
                <a:solidFill>
                  <a:srgbClr val="FF6E01"/>
                </a:solidFill>
              </a:rPr>
              <a:t/>
            </a:r>
            <a:br>
              <a:rPr lang="en-IN" dirty="0" smtClean="0">
                <a:solidFill>
                  <a:srgbClr val="FF6E01"/>
                </a:solidFill>
              </a:rPr>
            </a:br>
            <a:endParaRPr lang="en-IN" dirty="0">
              <a:solidFill>
                <a:srgbClr val="FF6E0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50629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IN" dirty="0" err="1" smtClean="0"/>
              <a:t>sdlkjgSdsA</a:t>
            </a:r>
            <a:r>
              <a:rPr lang="en-IN" dirty="0" err="1" smtClean="0">
                <a:solidFill>
                  <a:srgbClr val="FF6E01"/>
                </a:solidFill>
              </a:rPr>
              <a:t>An</a:t>
            </a:r>
            <a:r>
              <a:rPr lang="en-IN" dirty="0" smtClean="0">
                <a:solidFill>
                  <a:srgbClr val="FF6E01"/>
                </a:solidFill>
              </a:rPr>
              <a:t> App By:</a:t>
            </a:r>
          </a:p>
          <a:p>
            <a:pPr algn="r"/>
            <a:r>
              <a:rPr lang="en-IN" dirty="0" err="1" smtClean="0">
                <a:solidFill>
                  <a:srgbClr val="FF6E01"/>
                </a:solidFill>
              </a:rPr>
              <a:t>Sneha</a:t>
            </a:r>
            <a:r>
              <a:rPr lang="en-IN" dirty="0" smtClean="0">
                <a:solidFill>
                  <a:srgbClr val="FF6E01"/>
                </a:solidFill>
              </a:rPr>
              <a:t> </a:t>
            </a:r>
            <a:r>
              <a:rPr lang="en-IN" dirty="0" err="1" smtClean="0">
                <a:solidFill>
                  <a:srgbClr val="FF6E01"/>
                </a:solidFill>
              </a:rPr>
              <a:t>Vishwanatha</a:t>
            </a:r>
            <a:endParaRPr lang="en-IN" dirty="0" smtClean="0">
              <a:solidFill>
                <a:srgbClr val="FF6E01"/>
              </a:solidFill>
            </a:endParaRPr>
          </a:p>
          <a:p>
            <a:pPr algn="r"/>
            <a:r>
              <a:rPr lang="en-IN" dirty="0" err="1" smtClean="0">
                <a:solidFill>
                  <a:srgbClr val="FF6E01"/>
                </a:solidFill>
              </a:rPr>
              <a:t>Shashank</a:t>
            </a:r>
            <a:r>
              <a:rPr lang="en-IN" dirty="0" smtClean="0">
                <a:solidFill>
                  <a:srgbClr val="FF6E01"/>
                </a:solidFill>
              </a:rPr>
              <a:t> </a:t>
            </a:r>
            <a:r>
              <a:rPr lang="en-IN" dirty="0" err="1" smtClean="0">
                <a:solidFill>
                  <a:srgbClr val="FF6E01"/>
                </a:solidFill>
              </a:rPr>
              <a:t>Umesh</a:t>
            </a:r>
            <a:endParaRPr lang="en-IN" dirty="0" smtClean="0">
              <a:solidFill>
                <a:srgbClr val="FF6E01"/>
              </a:solidFill>
            </a:endParaRPr>
          </a:p>
          <a:p>
            <a:pPr algn="r"/>
            <a:r>
              <a:rPr lang="en-IN" dirty="0" err="1" smtClean="0">
                <a:solidFill>
                  <a:srgbClr val="FF6E01"/>
                </a:solidFill>
              </a:rPr>
              <a:t>Shrinidhi</a:t>
            </a:r>
            <a:r>
              <a:rPr lang="en-IN" dirty="0" smtClean="0">
                <a:solidFill>
                  <a:srgbClr val="FF6E01"/>
                </a:solidFill>
              </a:rPr>
              <a:t> KR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011" y="2937258"/>
            <a:ext cx="2095978" cy="194354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5123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6E01"/>
                </a:solidFill>
              </a:rPr>
              <a:t>OVERVIEW OF OUR IDEA:</a:t>
            </a:r>
            <a:endParaRPr lang="en-IN" dirty="0">
              <a:solidFill>
                <a:srgbClr val="FF6E0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6E01"/>
              </a:buClr>
            </a:pPr>
            <a:r>
              <a:rPr lang="en-IN" dirty="0" smtClean="0">
                <a:solidFill>
                  <a:srgbClr val="FF6E01"/>
                </a:solidFill>
              </a:rPr>
              <a:t>Learn how to manage money by preparing a personal spending plan</a:t>
            </a:r>
          </a:p>
          <a:p>
            <a:pPr>
              <a:buClr>
                <a:srgbClr val="FF6E01"/>
              </a:buClr>
            </a:pPr>
            <a:r>
              <a:rPr lang="en-IN" dirty="0" smtClean="0">
                <a:solidFill>
                  <a:srgbClr val="FF6E01"/>
                </a:solidFill>
              </a:rPr>
              <a:t>Identifying ways to decrease spending </a:t>
            </a:r>
          </a:p>
          <a:p>
            <a:pPr>
              <a:buClr>
                <a:srgbClr val="FF6E01"/>
              </a:buClr>
            </a:pPr>
            <a:r>
              <a:rPr lang="en-IN" dirty="0" smtClean="0">
                <a:solidFill>
                  <a:srgbClr val="FF6E01"/>
                </a:solidFill>
              </a:rPr>
              <a:t>Track daily spending habits</a:t>
            </a:r>
          </a:p>
          <a:p>
            <a:pPr>
              <a:buClr>
                <a:srgbClr val="FF6E01"/>
              </a:buClr>
            </a:pPr>
            <a:r>
              <a:rPr lang="en-IN" dirty="0" smtClean="0">
                <a:solidFill>
                  <a:srgbClr val="FF6E01"/>
                </a:solidFill>
              </a:rPr>
              <a:t>Identifying budgeting tools that will help you manage your money</a:t>
            </a:r>
          </a:p>
          <a:p>
            <a:pPr>
              <a:buClr>
                <a:srgbClr val="FF6E01"/>
              </a:buClr>
            </a:pPr>
            <a:r>
              <a:rPr lang="en-IN" dirty="0" smtClean="0">
                <a:solidFill>
                  <a:srgbClr val="FF6E01"/>
                </a:solidFill>
              </a:rPr>
              <a:t>A guidance at every step of your expenditure</a:t>
            </a:r>
          </a:p>
          <a:p>
            <a:pPr>
              <a:buClr>
                <a:srgbClr val="FF6E01"/>
              </a:buClr>
            </a:pPr>
            <a:r>
              <a:rPr lang="en-IN" dirty="0" smtClean="0">
                <a:solidFill>
                  <a:srgbClr val="FF6E01"/>
                </a:solidFill>
              </a:rPr>
              <a:t>Balance between income and expenses </a:t>
            </a:r>
          </a:p>
          <a:p>
            <a:pPr>
              <a:buClr>
                <a:srgbClr val="FF6E01"/>
              </a:buClr>
            </a:pPr>
            <a:r>
              <a:rPr lang="en-IN" dirty="0" smtClean="0">
                <a:solidFill>
                  <a:srgbClr val="FF6E01"/>
                </a:solidFill>
              </a:rPr>
              <a:t>Helps you spend money wisely</a:t>
            </a:r>
            <a:endParaRPr lang="en-IN" dirty="0">
              <a:solidFill>
                <a:srgbClr val="FF6E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53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6E01"/>
                </a:solidFill>
              </a:rPr>
              <a:t>PROJECT IMPLEMENTATION:</a:t>
            </a:r>
            <a:endParaRPr lang="en-IN" dirty="0">
              <a:solidFill>
                <a:srgbClr val="FF6E0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3300" dirty="0" smtClean="0">
                <a:solidFill>
                  <a:srgbClr val="FF6E01"/>
                </a:solidFill>
              </a:rPr>
              <a:t>MAIN TOOLS USED:</a:t>
            </a:r>
          </a:p>
          <a:p>
            <a:pPr marL="0" indent="0">
              <a:buNone/>
            </a:pPr>
            <a:endParaRPr lang="en-IN" dirty="0" smtClean="0">
              <a:solidFill>
                <a:srgbClr val="FF6E01"/>
              </a:solidFill>
            </a:endParaRPr>
          </a:p>
          <a:p>
            <a:r>
              <a:rPr lang="en-IN" dirty="0" smtClean="0">
                <a:solidFill>
                  <a:srgbClr val="FF6E01"/>
                </a:solidFill>
              </a:rPr>
              <a:t>Shared preferences</a:t>
            </a:r>
          </a:p>
          <a:p>
            <a:r>
              <a:rPr lang="en-IN" dirty="0" smtClean="0">
                <a:solidFill>
                  <a:srgbClr val="FF6E01"/>
                </a:solidFill>
              </a:rPr>
              <a:t>Pending Intents</a:t>
            </a:r>
          </a:p>
          <a:p>
            <a:r>
              <a:rPr lang="en-IN" dirty="0" smtClean="0">
                <a:solidFill>
                  <a:srgbClr val="FF6E01"/>
                </a:solidFill>
              </a:rPr>
              <a:t>Alarm and Notification manager</a:t>
            </a:r>
          </a:p>
          <a:p>
            <a:r>
              <a:rPr lang="en-IN" dirty="0" smtClean="0">
                <a:solidFill>
                  <a:srgbClr val="FF6E01"/>
                </a:solidFill>
              </a:rPr>
              <a:t>Linear and Constraint layouts</a:t>
            </a:r>
          </a:p>
          <a:p>
            <a:r>
              <a:rPr lang="en-IN" dirty="0" smtClean="0">
                <a:solidFill>
                  <a:srgbClr val="FF6E01"/>
                </a:solidFill>
              </a:rPr>
              <a:t>List view and Calendar view </a:t>
            </a:r>
          </a:p>
          <a:p>
            <a:r>
              <a:rPr lang="en-IN" dirty="0" smtClean="0">
                <a:solidFill>
                  <a:srgbClr val="FF6E01"/>
                </a:solidFill>
              </a:rPr>
              <a:t>Toasts and Snackbars</a:t>
            </a:r>
          </a:p>
          <a:p>
            <a:r>
              <a:rPr lang="en-IN" dirty="0" smtClean="0">
                <a:solidFill>
                  <a:srgbClr val="FF6E01"/>
                </a:solidFill>
              </a:rPr>
              <a:t>Spinners</a:t>
            </a:r>
          </a:p>
          <a:p>
            <a:r>
              <a:rPr lang="en-IN" dirty="0" smtClean="0">
                <a:solidFill>
                  <a:srgbClr val="FF6E01"/>
                </a:solidFill>
              </a:rPr>
              <a:t>AlertDialog</a:t>
            </a:r>
          </a:p>
          <a:p>
            <a:r>
              <a:rPr lang="en-IN" dirty="0" smtClean="0">
                <a:solidFill>
                  <a:srgbClr val="FF6E01"/>
                </a:solidFill>
              </a:rPr>
              <a:t>Arraylists and Array adapters</a:t>
            </a:r>
          </a:p>
          <a:p>
            <a:endParaRPr lang="en-IN" dirty="0">
              <a:solidFill>
                <a:srgbClr val="FF6E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8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6E01"/>
                </a:solidFill>
              </a:rPr>
              <a:t>CONCEPTS AND APPROACH: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6E01"/>
                </a:solidFill>
              </a:rPr>
              <a:t>Using shared preferences to store data per user</a:t>
            </a:r>
          </a:p>
          <a:p>
            <a:r>
              <a:rPr lang="en-IN" dirty="0" smtClean="0">
                <a:solidFill>
                  <a:srgbClr val="FF6E01"/>
                </a:solidFill>
              </a:rPr>
              <a:t>Using alarm and notification managers to trigger notifications</a:t>
            </a:r>
          </a:p>
          <a:p>
            <a:r>
              <a:rPr lang="en-IN" dirty="0" smtClean="0">
                <a:solidFill>
                  <a:srgbClr val="FF6E01"/>
                </a:solidFill>
              </a:rPr>
              <a:t>Representation of attributes and entries using </a:t>
            </a:r>
            <a:r>
              <a:rPr lang="en-IN" dirty="0" err="1" smtClean="0">
                <a:solidFill>
                  <a:srgbClr val="FF6E01"/>
                </a:solidFill>
              </a:rPr>
              <a:t>arraylists</a:t>
            </a:r>
            <a:endParaRPr lang="en-IN" dirty="0" smtClean="0">
              <a:solidFill>
                <a:srgbClr val="FF6E01"/>
              </a:solidFill>
            </a:endParaRPr>
          </a:p>
          <a:p>
            <a:r>
              <a:rPr lang="en-IN" dirty="0" smtClean="0">
                <a:solidFill>
                  <a:srgbClr val="FF6E01"/>
                </a:solidFill>
              </a:rPr>
              <a:t>Auto-update of balance according to expenses</a:t>
            </a:r>
          </a:p>
          <a:p>
            <a:r>
              <a:rPr lang="en-IN" dirty="0" smtClean="0">
                <a:solidFill>
                  <a:srgbClr val="FF6E01"/>
                </a:solidFill>
              </a:rPr>
              <a:t>Indication of over dues</a:t>
            </a:r>
          </a:p>
          <a:p>
            <a:r>
              <a:rPr lang="en-IN" dirty="0" smtClean="0">
                <a:solidFill>
                  <a:srgbClr val="FF6E01"/>
                </a:solidFill>
              </a:rPr>
              <a:t>Suggestions on </a:t>
            </a:r>
            <a:r>
              <a:rPr lang="en-IN" dirty="0" err="1" smtClean="0">
                <a:solidFill>
                  <a:srgbClr val="FF6E01"/>
                </a:solidFill>
              </a:rPr>
              <a:t>updation</a:t>
            </a:r>
            <a:r>
              <a:rPr lang="en-IN" dirty="0" smtClean="0">
                <a:solidFill>
                  <a:srgbClr val="FF6E01"/>
                </a:solidFill>
              </a:rPr>
              <a:t> of </a:t>
            </a:r>
            <a:r>
              <a:rPr lang="en-IN" dirty="0" err="1" smtClean="0">
                <a:solidFill>
                  <a:srgbClr val="FF6E01"/>
                </a:solidFill>
              </a:rPr>
              <a:t>bucketlist</a:t>
            </a:r>
            <a:r>
              <a:rPr lang="en-IN" dirty="0" smtClean="0">
                <a:solidFill>
                  <a:srgbClr val="FF6E01"/>
                </a:solidFill>
              </a:rPr>
              <a:t>  </a:t>
            </a:r>
          </a:p>
          <a:p>
            <a:r>
              <a:rPr lang="en-IN" dirty="0" smtClean="0">
                <a:solidFill>
                  <a:srgbClr val="FF6E01"/>
                </a:solidFill>
              </a:rPr>
              <a:t>Creating personal plans</a:t>
            </a:r>
          </a:p>
          <a:p>
            <a:endParaRPr lang="en-IN" dirty="0">
              <a:solidFill>
                <a:srgbClr val="FF6E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49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6E01"/>
                </a:solidFill>
              </a:rPr>
              <a:t>EXTENSIONS:</a:t>
            </a:r>
            <a:endParaRPr lang="en-IN" dirty="0">
              <a:solidFill>
                <a:srgbClr val="FF6E0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6E01"/>
                </a:solidFill>
              </a:rPr>
              <a:t>Add pictorial representations for clearer understanding</a:t>
            </a:r>
          </a:p>
          <a:p>
            <a:r>
              <a:rPr lang="en-IN" dirty="0" smtClean="0">
                <a:solidFill>
                  <a:srgbClr val="FF6E01"/>
                </a:solidFill>
              </a:rPr>
              <a:t>Improving data storage using tools like </a:t>
            </a:r>
            <a:r>
              <a:rPr lang="en-IN" dirty="0" err="1" smtClean="0">
                <a:solidFill>
                  <a:srgbClr val="FF6E01"/>
                </a:solidFill>
              </a:rPr>
              <a:t>SQLite,Firebase</a:t>
            </a:r>
            <a:endParaRPr lang="en-IN" dirty="0" smtClean="0">
              <a:solidFill>
                <a:srgbClr val="FF6E01"/>
              </a:solidFill>
            </a:endParaRPr>
          </a:p>
          <a:p>
            <a:r>
              <a:rPr lang="en-IN" dirty="0" smtClean="0">
                <a:solidFill>
                  <a:srgbClr val="FF6E01"/>
                </a:solidFill>
              </a:rPr>
              <a:t>Improving security by generating </a:t>
            </a:r>
            <a:r>
              <a:rPr lang="en-IN" dirty="0" smtClean="0">
                <a:solidFill>
                  <a:srgbClr val="FF6E01"/>
                </a:solidFill>
              </a:rPr>
              <a:t>OTPs</a:t>
            </a:r>
          </a:p>
          <a:p>
            <a:r>
              <a:rPr lang="en-IN" dirty="0" err="1" smtClean="0">
                <a:solidFill>
                  <a:srgbClr val="FF6E01"/>
                </a:solidFill>
              </a:rPr>
              <a:t>Transfering</a:t>
            </a:r>
            <a:r>
              <a:rPr lang="en-IN" dirty="0" smtClean="0">
                <a:solidFill>
                  <a:srgbClr val="FF6E01"/>
                </a:solidFill>
              </a:rPr>
              <a:t> money among users</a:t>
            </a:r>
            <a:endParaRPr lang="en-IN" dirty="0">
              <a:solidFill>
                <a:srgbClr val="FF6E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56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0578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800" dirty="0" smtClean="0">
                <a:solidFill>
                  <a:srgbClr val="FF6E01"/>
                </a:solidFill>
              </a:rPr>
              <a:t>THANK YOU </a:t>
            </a:r>
            <a:endParaRPr lang="en-IN" sz="4800" dirty="0">
              <a:solidFill>
                <a:srgbClr val="FF6E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90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170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MONEY SAVER </vt:lpstr>
      <vt:lpstr>OVERVIEW OF OUR IDEA:</vt:lpstr>
      <vt:lpstr>PROJECT IMPLEMENTATION:</vt:lpstr>
      <vt:lpstr>CONCEPTS AND APPROACH:</vt:lpstr>
      <vt:lpstr>EXTENSIONS:</vt:lpstr>
      <vt:lpstr>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 SAVER</dc:title>
  <dc:creator>SHRINIDHI</dc:creator>
  <cp:lastModifiedBy>SHRINIDHI</cp:lastModifiedBy>
  <cp:revision>8</cp:revision>
  <dcterms:created xsi:type="dcterms:W3CDTF">2018-02-10T07:19:29Z</dcterms:created>
  <dcterms:modified xsi:type="dcterms:W3CDTF">2018-02-10T08:19:24Z</dcterms:modified>
</cp:coreProperties>
</file>