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ehavj99/secure-data-hiding-in-images-using-stegnography/blob/2e97fabf81cba4bd0017bc32fa8149acab1723c4/README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By:Sneha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V                                                         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Sneha V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Vemana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        ,BE in ECE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F03B1D-7F11-353C-CD5F-BA429EA2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52" y="879232"/>
            <a:ext cx="825950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2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195754"/>
            <a:ext cx="11029615" cy="7171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conclusion, this project demonstrates the effectiveness of steganography in ensuring secure communication and data transfer. The developed system provides a reliable and efficient way to hide secret messages within images, making it a valuable tool for individuals and organizations requiring secure data transfer. Future enhancements can include exploring other steganography techniques, improving the system's security, and expanding its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rgbClr val="00B0F0"/>
                </a:solidFill>
                <a:hlinkClick r:id="rId2"/>
              </a:rPr>
              <a:t>https://github.com/snehavj99/secure-data-hiding-in-images-using-stegnography/blob/2e97fabf81cba4bd0017bc32fa8149acab1723c4/README.md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Technological advancements: Exploring audio/video steganography and integrating with other technologies like blockchain and AI.</a:t>
            </a:r>
          </a:p>
          <a:p>
            <a:pPr marL="305435" indent="-305435"/>
            <a:r>
              <a:rPr lang="en-US" dirty="0"/>
              <a:t>Security enhancements: Improving system security through enhanced encryption algorithms and password protection.</a:t>
            </a:r>
          </a:p>
          <a:p>
            <a:pPr marL="305435" indent="-305435"/>
            <a:r>
              <a:rPr lang="en-US" dirty="0"/>
              <a:t> Industry applications: Expanding the system's use cases to various industries like finance, healthcare, and government.</a:t>
            </a:r>
          </a:p>
          <a:p>
            <a:pPr marL="305435" indent="-305435"/>
            <a:r>
              <a:rPr lang="en-US" dirty="0"/>
              <a:t> User experience: Enhancing the user interface for better usability and collaborative editing features.</a:t>
            </a:r>
          </a:p>
          <a:p>
            <a:pPr marL="305435" indent="-305435"/>
            <a:r>
              <a:rPr lang="en-US" dirty="0"/>
              <a:t>Steganalysis detection: Developing techniques to detect and prevent steganalysis </a:t>
            </a:r>
            <a:r>
              <a:rPr lang="en-US" dirty="0" err="1"/>
              <a:t>attacks.These</a:t>
            </a:r>
            <a:r>
              <a:rPr lang="en-US" dirty="0"/>
              <a:t> areas of focus will help further develop and refine the steganography system, making it more robust, user-friendly, and widely applicable.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Secure Steganography System </a:t>
            </a:r>
            <a:r>
              <a:rPr lang="en-US" b="1" dirty="0" err="1"/>
              <a:t>Design</a:t>
            </a:r>
            <a:r>
              <a:rPr lang="en-US" sz="1600" b="1" dirty="0" err="1"/>
              <a:t>:</a:t>
            </a:r>
            <a:r>
              <a:rPr lang="en-US" dirty="0" err="1"/>
              <a:t>Design</a:t>
            </a:r>
            <a:r>
              <a:rPr lang="en-US" dirty="0"/>
              <a:t> a secure steganography system to hide sensitive data within images, ensuring:</a:t>
            </a:r>
          </a:p>
          <a:p>
            <a:pPr marL="342900" indent="-342900">
              <a:buAutoNum type="arabicPeriod"/>
            </a:pPr>
            <a:r>
              <a:rPr lang="en-US" dirty="0"/>
              <a:t>Confidentiality</a:t>
            </a:r>
          </a:p>
          <a:p>
            <a:pPr marL="342900" indent="-342900">
              <a:buAutoNum type="arabicPeriod"/>
            </a:pPr>
            <a:r>
              <a:rPr lang="en-US" dirty="0"/>
              <a:t>Integrity</a:t>
            </a:r>
          </a:p>
          <a:p>
            <a:pPr marL="342900" indent="-342900">
              <a:buAutoNum type="arabicPeriod"/>
            </a:pPr>
            <a:r>
              <a:rPr lang="en-US" dirty="0"/>
              <a:t>Capacity</a:t>
            </a:r>
          </a:p>
          <a:p>
            <a:pPr marL="342900" indent="-342900">
              <a:buAutoNum type="arabicPeriod"/>
            </a:pPr>
            <a:r>
              <a:rPr lang="en-US" dirty="0"/>
              <a:t>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b="1" dirty="0"/>
              <a:t>Programming Language</a:t>
            </a:r>
          </a:p>
          <a:p>
            <a:pPr marL="342900" indent="-342900">
              <a:buAutoNum type="arabicPeriod"/>
            </a:pPr>
            <a:r>
              <a:rPr lang="en-IN" dirty="0"/>
              <a:t>Python</a:t>
            </a:r>
          </a:p>
          <a:p>
            <a:pPr marL="0" indent="0">
              <a:buNone/>
            </a:pPr>
            <a:r>
              <a:rPr lang="en-IN" b="1" dirty="0"/>
              <a:t>Libraries</a:t>
            </a:r>
          </a:p>
          <a:p>
            <a:pPr marL="342900" indent="-342900">
              <a:buAutoNum type="arabicPeriod"/>
            </a:pPr>
            <a:r>
              <a:rPr lang="en-IN" dirty="0"/>
              <a:t>1. OpenCV (for image processing)</a:t>
            </a:r>
          </a:p>
          <a:p>
            <a:pPr marL="342900" indent="-342900">
              <a:buAutoNum type="arabicPeriod"/>
            </a:pPr>
            <a:r>
              <a:rPr lang="en-IN" dirty="0"/>
              <a:t>2. OS (for interacting with the operating system)</a:t>
            </a:r>
          </a:p>
          <a:p>
            <a:pPr marL="0" indent="0">
              <a:buNone/>
            </a:pPr>
            <a:r>
              <a:rPr lang="en-IN" b="1" dirty="0"/>
              <a:t>Platforms</a:t>
            </a:r>
          </a:p>
          <a:p>
            <a:pPr marL="342900" indent="-342900">
              <a:buAutoNum type="arabicPeriod"/>
            </a:pPr>
            <a:r>
              <a:rPr lang="en-IN" dirty="0"/>
              <a:t>Windows (as the operating system)</a:t>
            </a:r>
          </a:p>
          <a:p>
            <a:pPr marL="342900" indent="-342900">
              <a:buAutoNum type="arabicPeriod"/>
            </a:pPr>
            <a:r>
              <a:rPr lang="en-IN" dirty="0"/>
              <a:t>2. Python environment (e.g., PyCharm, </a:t>
            </a:r>
            <a:r>
              <a:rPr lang="en-IN" dirty="0" err="1"/>
              <a:t>Jupyter</a:t>
            </a:r>
            <a:r>
              <a:rPr lang="en-IN" dirty="0"/>
              <a:t> Notebook, etc.)</a:t>
            </a:r>
          </a:p>
          <a:p>
            <a:pPr marL="0" indent="0">
              <a:buNone/>
            </a:pPr>
            <a:r>
              <a:rPr lang="en-IN" b="1" dirty="0"/>
              <a:t>Other Tools</a:t>
            </a:r>
          </a:p>
          <a:p>
            <a:pPr marL="342900" indent="-342900">
              <a:buAutoNum type="arabicPeriod"/>
            </a:pPr>
            <a:r>
              <a:rPr lang="en-IN" dirty="0" err="1"/>
              <a:t>OpenStego</a:t>
            </a:r>
            <a:r>
              <a:rPr lang="en-IN" dirty="0"/>
              <a:t> (a steganography tool for hiding and extracting data)</a:t>
            </a:r>
          </a:p>
          <a:p>
            <a:pPr marL="0" indent="0">
              <a:buNone/>
            </a:pPr>
            <a:r>
              <a:rPr lang="en-IN" dirty="0"/>
              <a:t>These technologies enable the project to perform image processing, encryption, and decryption tasks, ultimately achieving the goal of hiding and extracting secret messages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Steganography in Images</a:t>
            </a: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0F0F0F"/>
                </a:solidFill>
              </a:rPr>
              <a:t>Hidden Message Revelation: </a:t>
            </a:r>
            <a:r>
              <a:rPr lang="en-US" sz="1800" dirty="0">
                <a:solidFill>
                  <a:srgbClr val="0F0F0F"/>
                </a:solidFill>
              </a:rPr>
              <a:t>The ability to reveal a hidden message from an image, leaving the user wondering how it was done.</a:t>
            </a: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0F0F0F"/>
                </a:solidFill>
              </a:rPr>
              <a:t> Image Integrity: </a:t>
            </a:r>
            <a:r>
              <a:rPr lang="en-US" sz="1800" dirty="0">
                <a:solidFill>
                  <a:srgbClr val="0F0F0F"/>
                </a:solidFill>
              </a:rPr>
              <a:t>The fact that the original image remains unchanged, yet still contains the hidden message.</a:t>
            </a: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0F0F0F"/>
                </a:solidFill>
              </a:rPr>
              <a:t>Secure Communication: </a:t>
            </a:r>
            <a:r>
              <a:rPr lang="en-US" sz="1800" dirty="0">
                <a:solidFill>
                  <a:srgbClr val="0F0F0F"/>
                </a:solidFill>
              </a:rPr>
              <a:t>The potential for secure communication through steganography, making it difficult for unauthorized parties to intercept the </a:t>
            </a:r>
            <a:r>
              <a:rPr lang="en-US" sz="1800" dirty="0" err="1">
                <a:solidFill>
                  <a:srgbClr val="0F0F0F"/>
                </a:solidFill>
              </a:rPr>
              <a:t>message.Technical</a:t>
            </a:r>
            <a:r>
              <a:rPr lang="en-US" sz="1800" dirty="0">
                <a:solidFill>
                  <a:srgbClr val="0F0F0F"/>
                </a:solidFill>
              </a:rPr>
              <a:t> .</a:t>
            </a: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0F0F0F"/>
                </a:solidFill>
              </a:rPr>
              <a:t> Efficient Encoding/Decoding: </a:t>
            </a:r>
            <a:r>
              <a:rPr lang="en-US" sz="1800" dirty="0">
                <a:solidFill>
                  <a:srgbClr val="0F0F0F"/>
                </a:solidFill>
              </a:rPr>
              <a:t>The efficiency of the encoding and decoding process, allowing for fast and reliable message hiding and extraction</a:t>
            </a:r>
            <a:r>
              <a:rPr lang="en-US" sz="1800" b="1" dirty="0">
                <a:solidFill>
                  <a:srgbClr val="0F0F0F"/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0F0F0F"/>
                </a:solidFill>
              </a:rPr>
              <a:t>Real-World Applications. Secure Data Transfer: </a:t>
            </a:r>
            <a:r>
              <a:rPr lang="en-US" sz="1800" dirty="0">
                <a:solidFill>
                  <a:srgbClr val="0F0F0F"/>
                </a:solidFill>
              </a:rPr>
              <a:t>The potential for secure data transfer in various industries, such as finance, healthcare, and government.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Individuals</a:t>
            </a:r>
            <a:r>
              <a:rPr lang="en-US" dirty="0"/>
              <a:t>: Who want to securely share information or messages with others.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Organizations</a:t>
            </a:r>
            <a:r>
              <a:rPr lang="en-US" dirty="0"/>
              <a:t>: Such as finance, healthcare, and government institutions that require secure data transfer.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Content Creators</a:t>
            </a:r>
            <a:r>
              <a:rPr lang="en-US" dirty="0"/>
              <a:t>: Who want to protect their intellectual property using digital watermarking.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Law Enforcement Agencies</a:t>
            </a:r>
            <a:r>
              <a:rPr lang="en-US" dirty="0"/>
              <a:t>: That use steganography in forensic analysis to uncover hidden evidence.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Researchers</a:t>
            </a:r>
            <a:r>
              <a:rPr lang="en-US" dirty="0"/>
              <a:t>: Who study and develop new steganography techniques and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70B239-F71A-DA95-663D-477D11DCB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739" y="1180310"/>
            <a:ext cx="7526216" cy="479504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4EDA9-CF66-F7D6-7B8E-97EA41C2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15" y="638360"/>
            <a:ext cx="7268308" cy="56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8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A51A1-75F0-313B-9E03-1FA38BA8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6" y="646146"/>
            <a:ext cx="7631723" cy="58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76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110</TotalTime>
  <Words>566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snehaviju997@outlook.com</cp:lastModifiedBy>
  <cp:revision>27</cp:revision>
  <dcterms:created xsi:type="dcterms:W3CDTF">2021-05-26T16:50:10Z</dcterms:created>
  <dcterms:modified xsi:type="dcterms:W3CDTF">2025-02-13T09:38:17Z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