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Libre Baskerville" charset="0"/>
      <p:regular r:id="rId16"/>
      <p:bold r:id="rId17"/>
      <p:italic r:id="rId18"/>
    </p:embeddedFont>
    <p:embeddedFont>
      <p:font typeface="Lato Black" charset="0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4E9245F-6192-472D-AC16-F556AFAB2D81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4"/>
            <p14:sldId id="259"/>
          </p14:sldIdLst>
        </p14:section>
      </p14:section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23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7268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351584" y="3710702"/>
            <a:ext cx="7246189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AMCAT  Data Analysis</a:t>
            </a:r>
            <a:endParaRPr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 I’m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cs typeface="Calibri"/>
              </a:rPr>
              <a:t>Sneha</a:t>
            </a: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[IN1241145], </a:t>
            </a:r>
            <a:r>
              <a:rPr lang="en-IN" sz="1800" b="1" dirty="0" smtClean="0">
                <a:solidFill>
                  <a:schemeClr val="dk1"/>
                </a:solidFill>
                <a:latin typeface="Calibri"/>
                <a:cs typeface="Calibri"/>
              </a:rPr>
              <a:t>Completed M.C.A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 am data enthusiastic .So I have been learning data science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lang="en-IN" sz="1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 dirty="0" smtClean="0">
                <a:solidFill>
                  <a:srgbClr val="FF0000"/>
                </a:solidFill>
              </a:rPr>
              <a:t>Objective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>
              <a:spcBef>
                <a:spcPts val="0"/>
              </a:spcBef>
              <a:buSzPct val="100000"/>
            </a:pPr>
            <a:r>
              <a:rPr lang="en-US" dirty="0" smtClean="0"/>
              <a:t>As the salary is varying depending on various factors years of experience,Age,College </a:t>
            </a:r>
            <a:r>
              <a:rPr lang="en-US" dirty="0" err="1" smtClean="0"/>
              <a:t>tier,Specialization</a:t>
            </a:r>
            <a:r>
              <a:rPr lang="en-US" dirty="0" smtClean="0"/>
              <a:t> and other insights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Summary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dataset  contains  around  40 independent variables and 4000 data </a:t>
            </a:r>
            <a:r>
              <a:rPr lang="en-US" dirty="0" err="1"/>
              <a:t>points.We</a:t>
            </a:r>
            <a:r>
              <a:rPr lang="en-US" dirty="0"/>
              <a:t> take salary as dependent variable and remaining variable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52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Cleaning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</a:t>
            </a:r>
            <a:r>
              <a:rPr lang="en-US" dirty="0"/>
              <a:t>dropping columns like </a:t>
            </a:r>
            <a:r>
              <a:rPr lang="en-US" dirty="0" smtClean="0"/>
              <a:t>Unnamed</a:t>
            </a:r>
            <a:r>
              <a:rPr lang="en-US" dirty="0"/>
              <a:t>: </a:t>
            </a:r>
            <a:r>
              <a:rPr lang="en-US" dirty="0" smtClean="0"/>
              <a:t>0, </a:t>
            </a:r>
            <a:r>
              <a:rPr lang="en-US" dirty="0" err="1" smtClean="0"/>
              <a:t>ID,CollegeID,CollegeCityID</a:t>
            </a:r>
            <a:r>
              <a:rPr lang="en-US" dirty="0" smtClean="0"/>
              <a:t> </a:t>
            </a:r>
          </a:p>
          <a:p>
            <a:r>
              <a:rPr lang="en-US" dirty="0" smtClean="0"/>
              <a:t>Replacing “-1” with “unknown” in Job city column</a:t>
            </a:r>
          </a:p>
          <a:p>
            <a:r>
              <a:rPr lang="en-US" dirty="0" smtClean="0"/>
              <a:t>Replacing “present ” with “2015-12-31 in DOL</a:t>
            </a:r>
          </a:p>
          <a:p>
            <a:r>
              <a:rPr lang="en-US" dirty="0" smtClean="0"/>
              <a:t>Changing data type of DOL,DOJ to date type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9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U</a:t>
            </a:r>
            <a:r>
              <a:rPr lang="en-US" sz="3200" dirty="0" err="1" smtClean="0">
                <a:solidFill>
                  <a:srgbClr val="FF0000"/>
                </a:solidFill>
              </a:rPr>
              <a:t>nivariante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900" dirty="0" smtClean="0"/>
              <a:t>It is </a:t>
            </a:r>
            <a:r>
              <a:rPr lang="en-US" sz="900" dirty="0" err="1" smtClean="0"/>
              <a:t>pdf</a:t>
            </a:r>
            <a:r>
              <a:rPr lang="en-US" sz="900" dirty="0" smtClean="0"/>
              <a:t> distribution of salary and it is right skewed                                        salary has so many outliers</a:t>
            </a:r>
            <a:endParaRPr lang="en-IN" sz="9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564904"/>
            <a:ext cx="3101355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2420888"/>
            <a:ext cx="205635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01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Bivariante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Age group of 31 and 30 had high salaries</a:t>
            </a:r>
            <a:endParaRPr lang="en-IN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708920"/>
            <a:ext cx="4761756" cy="297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387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300" b="1" dirty="0"/>
              <a:t>5. Research Question :</a:t>
            </a:r>
            <a:br>
              <a:rPr lang="en-US" sz="1300" b="1" dirty="0"/>
            </a:br>
            <a:r>
              <a:rPr lang="en-US" sz="1300" dirty="0"/>
              <a:t>Times of India article dated Jan 18, 2019 states that “After doing your Computer Science Engineering if you take up jobs as a Programming Analyst, Software Engineer, Hardware Engineer and Associate Engineer you can earn up to 2.5-3 lakhs as a fresh graduate.” Test this claim with the data given to you.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89951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                                            </a:t>
            </a:r>
          </a:p>
          <a:p>
            <a:endParaRPr lang="en-US" sz="1000" b="1" dirty="0"/>
          </a:p>
          <a:p>
            <a:endParaRPr lang="en-US" sz="1000" b="1" dirty="0" smtClean="0"/>
          </a:p>
          <a:p>
            <a:endParaRPr lang="en-US" sz="1000" b="1" dirty="0"/>
          </a:p>
          <a:p>
            <a:endParaRPr lang="en-US" sz="1000" b="1" dirty="0" smtClean="0"/>
          </a:p>
          <a:p>
            <a:endParaRPr lang="en-US" sz="1000" b="1" dirty="0"/>
          </a:p>
          <a:p>
            <a:endParaRPr lang="en-US" sz="1000" b="1" dirty="0" smtClean="0"/>
          </a:p>
          <a:p>
            <a:endParaRPr lang="en-US" sz="1000" b="1" dirty="0"/>
          </a:p>
          <a:p>
            <a:endParaRPr lang="en-US" sz="1000" b="1" dirty="0" smtClean="0"/>
          </a:p>
          <a:p>
            <a:endParaRPr lang="en-US" sz="1000" b="1" dirty="0"/>
          </a:p>
          <a:p>
            <a:r>
              <a:rPr lang="en-US" sz="1000" b="1" dirty="0" smtClean="0"/>
              <a:t>Here </a:t>
            </a:r>
            <a:r>
              <a:rPr lang="en-US" sz="1000" b="1" dirty="0"/>
              <a:t>we are getting Reject Null Hypothesis means the salaries for </a:t>
            </a:r>
            <a:r>
              <a:rPr lang="en-US" sz="1000" b="1" dirty="0" err="1"/>
              <a:t>freshers</a:t>
            </a:r>
            <a:r>
              <a:rPr lang="en-US" sz="1000" b="1" dirty="0"/>
              <a:t> are getting average salaries 3.2L to 3.5L who had joined in computer science </a:t>
            </a:r>
            <a:r>
              <a:rPr lang="en-US" sz="1000" b="1" dirty="0" smtClean="0"/>
              <a:t>engineering </a:t>
            </a:r>
            <a:r>
              <a:rPr lang="en-US" sz="1000" b="1" dirty="0"/>
              <a:t>took jobs in </a:t>
            </a:r>
            <a:r>
              <a:rPr lang="en-US" sz="1000" b="1" dirty="0" smtClean="0"/>
              <a:t>software engineer, </a:t>
            </a:r>
            <a:r>
              <a:rPr lang="en-US" sz="1000" b="1" dirty="0"/>
              <a:t>programmer analyst and associate software </a:t>
            </a:r>
            <a:r>
              <a:rPr lang="en-US" sz="1000" b="1" dirty="0" smtClean="0"/>
              <a:t>engineer.</a:t>
            </a:r>
            <a:endParaRPr lang="en-US" sz="1000" dirty="0"/>
          </a:p>
          <a:p>
            <a:r>
              <a:rPr lang="en-US" sz="1000" b="1" dirty="0" smtClean="0"/>
              <a:t>Based on </a:t>
            </a:r>
            <a:r>
              <a:rPr lang="en-US" sz="1000" b="1" dirty="0"/>
              <a:t>the above statistics, this claim by times of India is False.</a:t>
            </a:r>
            <a:endParaRPr lang="en-US" sz="1000" dirty="0"/>
          </a:p>
          <a:p>
            <a:pPr marL="114300" indent="0">
              <a:buNone/>
            </a:pPr>
            <a:r>
              <a:rPr lang="en-US" sz="1000" dirty="0" smtClean="0"/>
              <a:t>      </a:t>
            </a:r>
            <a:endParaRPr lang="en-IN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1916833"/>
            <a:ext cx="3528392" cy="216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70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172</Words>
  <Application>Microsoft Office PowerPoint</Application>
  <PresentationFormat>Custom</PresentationFormat>
  <Paragraphs>32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Libre Baskerville</vt:lpstr>
      <vt:lpstr>Lato Black</vt:lpstr>
      <vt:lpstr>Office Theme</vt:lpstr>
      <vt:lpstr>PowerPoint Presentation</vt:lpstr>
      <vt:lpstr>PowerPoint Presentation</vt:lpstr>
      <vt:lpstr>Objective</vt:lpstr>
      <vt:lpstr>Summary</vt:lpstr>
      <vt:lpstr>Data Cleaning</vt:lpstr>
      <vt:lpstr>Univariante</vt:lpstr>
      <vt:lpstr>Bivariante</vt:lpstr>
      <vt:lpstr>5. Research Question : Times of India article dated Jan 18, 2019 states that “After doing your Computer Science Engineering if you take up jobs as a Programming Analyst, Software Engineer, Hardware Engineer and Associate Engineer you can earn up to 2.5-3 lakhs as a fresh graduate.” Test this claim with the data given to you.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RV</cp:lastModifiedBy>
  <cp:revision>10</cp:revision>
  <dcterms:created xsi:type="dcterms:W3CDTF">2021-02-16T05:19:01Z</dcterms:created>
  <dcterms:modified xsi:type="dcterms:W3CDTF">2024-02-24T11:51:14Z</dcterms:modified>
</cp:coreProperties>
</file>