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>
        <p:scale>
          <a:sx n="50" d="100"/>
          <a:sy n="50" d="100"/>
        </p:scale>
        <p:origin x="1411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-384906" y="5030504"/>
            <a:ext cx="7394661" cy="751036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205561" y="6391140"/>
            <a:ext cx="5398007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4545683" y="5835796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28700" y="5074976"/>
            <a:ext cx="5506443" cy="560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7"/>
              </a:lnSpc>
              <a:spcBef>
                <a:spcPct val="0"/>
              </a:spcBef>
            </a:pPr>
            <a:r>
              <a:rPr lang="en-US" sz="3283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   AI IN EDUCATION 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685800" y="6927542"/>
            <a:ext cx="4412219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LEADER:-SNEHA VYAS 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388041" y="7372715"/>
            <a:ext cx="5403121" cy="36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DATE OF SUBMISION:- 5 September 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690901" y="7767900"/>
            <a:ext cx="4264071" cy="36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ADDRESS:-MANDSAUR (M.P)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734384" y="6513733"/>
            <a:ext cx="4632881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NAME :-VISIONEERS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85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Accuracy of misinformation detection.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Learning gain: % improvement in student digital literacy.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Engagement rate in gamified challenges.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 satisfaction (feedback surveys).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Scalability: Number of institutions &amp; students onboarded.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1531671" y="-652802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86645" y="2869796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375540" y="2522580"/>
            <a:ext cx="9074241" cy="105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30"/>
              </a:lnSpc>
              <a:spcBef>
                <a:spcPct val="0"/>
              </a:spcBef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Misinformation is a rising crisis. Current tools are reactive, not preventive.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890626" y="1053603"/>
            <a:ext cx="13016374" cy="8762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5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Motivation / Problem Statement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349596" y="5239260"/>
            <a:ext cx="6667100" cy="4992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699522" y="6279872"/>
            <a:ext cx="9074241" cy="1589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How can AI help students build critical thinking and resilience to misinformation, instead of just detecting it?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20845" y="3185995"/>
            <a:ext cx="16230600" cy="5164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*CHALLENGES:-</a:t>
            </a: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easily fall for deepfakes &amp; fake news.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Teachers lack AI-driven tools to assess digital literacy.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Language &amp; accessibility barriers in awareness programs.</a:t>
            </a:r>
          </a:p>
          <a:p>
            <a:pPr marL="345441" lvl="1">
              <a:lnSpc>
                <a:spcPts val="4480"/>
              </a:lnSpc>
            </a:pPr>
            <a:endParaRPr lang="en-US" sz="3200" dirty="0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*OPPORTUNITIES:-</a:t>
            </a: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can create personalized misinformation training modules.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Boost education quality via fact-checking bots &amp; adaptive learning.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Scalable solution for millions of learners across regions.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27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AI-powered Digital Literacy Coach for students.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Provides interactive misinformation simulations.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Detects fake/biased content &amp; trains students in real-time 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Supports teachers with AI dashboards &amp; insights.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85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24/7 AI tutor for digital safety &amp; literacy 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Multilingual support for inclusivity.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Gamified misinformation challenges (engagement-based learning).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 dashboard for tracking student progress.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AI-driven fact-checking plug-in for students.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47884" y="3387000"/>
            <a:ext cx="16230600" cy="40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*USERS:-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(schools, colleges), Teachers, Parents, Policy-makers.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*USE CASES:-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practices spotting fake content via AI simulations.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 monitors class-wide digital literacy index 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Parent gets alerts about child’s online risk exposure.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0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*DATA NEEDED:-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 responses, browsing behavior (simulated only), language patterns.</a:t>
            </a:r>
          </a:p>
          <a:p>
            <a:pPr marL="345441" lvl="1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45441" lvl="1">
              <a:lnSpc>
                <a:spcPts val="4480"/>
              </a:lnSpc>
            </a:pPr>
            <a:r>
              <a:rPr lang="en-US" sz="3200" dirty="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*PRIVACY MEASURES:-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Anonymized &amp; encrypted student data.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Strict consent-based collection.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Complies with GDPR / India’s Data Protection Bill.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287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NLP (Natural Language Processing): Detect fake/biased text.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Computer Vision: Identify manipulated images/videos.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Machine Learning: Adaptive student training pathways.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Reinforcement Learning: Gamified challenges for skill growth.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278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1 (3 months): Build core AI model (text/image detection).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2 (6 months): Develop student &amp; teacher dashboards.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3 (9 months): Pilot in selected schools/colleges.</a:t>
            </a:r>
          </a:p>
          <a:p>
            <a:pPr marL="690881" lvl="1" indent="-345440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Phase 4 (12 months): Nationwide deployment with government/NGO support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453</Words>
  <Application>Microsoft Office PowerPoint</Application>
  <PresentationFormat>Custom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Poppins</vt:lpstr>
      <vt:lpstr>Poppins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cp:lastModifiedBy>VAIBHAV SONI</cp:lastModifiedBy>
  <cp:revision>32</cp:revision>
  <dcterms:created xsi:type="dcterms:W3CDTF">2006-08-16T00:00:00Z</dcterms:created>
  <dcterms:modified xsi:type="dcterms:W3CDTF">2025-09-05T09:59:13Z</dcterms:modified>
  <dc:identifier>DAGVPOy7A7Q</dc:identifier>
</cp:coreProperties>
</file>