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2" r:id="rId3"/>
    <p:sldId id="318" r:id="rId4"/>
    <p:sldId id="314" r:id="rId5"/>
    <p:sldId id="317" r:id="rId6"/>
    <p:sldId id="283" r:id="rId7"/>
    <p:sldId id="319" r:id="rId8"/>
    <p:sldId id="320" r:id="rId9"/>
    <p:sldId id="322" r:id="rId10"/>
    <p:sldId id="323" r:id="rId11"/>
    <p:sldId id="324" r:id="rId12"/>
    <p:sldId id="327" r:id="rId13"/>
    <p:sldId id="325" r:id="rId14"/>
    <p:sldId id="326" r:id="rId15"/>
    <p:sldId id="313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33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40F9A-8856-4989-901D-6F426B3FDDC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0F5FEF43-53E8-4733-88D6-09F904B3E20C}">
      <dgm:prSet phldrT="[Text]" custT="1"/>
      <dgm:spPr/>
      <dgm:t>
        <a:bodyPr/>
        <a:lstStyle/>
        <a:p>
          <a:r>
            <a:rPr lang="en-US" sz="1200" dirty="0"/>
            <a:t>Data</a:t>
          </a:r>
        </a:p>
        <a:p>
          <a:r>
            <a:rPr lang="en-US" sz="1200" dirty="0"/>
            <a:t>Load</a:t>
          </a:r>
        </a:p>
      </dgm:t>
    </dgm:pt>
    <dgm:pt modelId="{D74A640D-EE58-4F47-AE1C-275C55A60A01}" type="parTrans" cxnId="{E5188C9B-FEBF-4A4B-912B-641D5A0B80D1}">
      <dgm:prSet/>
      <dgm:spPr/>
      <dgm:t>
        <a:bodyPr/>
        <a:lstStyle/>
        <a:p>
          <a:endParaRPr lang="en-US"/>
        </a:p>
      </dgm:t>
    </dgm:pt>
    <dgm:pt modelId="{E543E7B8-3DDF-42A6-BB25-DEF7502CE5DC}" type="sibTrans" cxnId="{E5188C9B-FEBF-4A4B-912B-641D5A0B80D1}">
      <dgm:prSet/>
      <dgm:spPr/>
      <dgm:t>
        <a:bodyPr/>
        <a:lstStyle/>
        <a:p>
          <a:endParaRPr lang="en-US"/>
        </a:p>
      </dgm:t>
    </dgm:pt>
    <dgm:pt modelId="{40F17AD9-56B1-4833-B02D-AE455AEBBC72}">
      <dgm:prSet phldrT="[Text]" custT="1"/>
      <dgm:spPr/>
      <dgm:t>
        <a:bodyPr/>
        <a:lstStyle/>
        <a:p>
          <a:r>
            <a:rPr lang="en-US" sz="1200" dirty="0"/>
            <a:t>Extraction</a:t>
          </a:r>
        </a:p>
      </dgm:t>
    </dgm:pt>
    <dgm:pt modelId="{7D81E71B-BCBC-4C1D-9094-E5120C13B8E7}" type="parTrans" cxnId="{3E689AB8-B755-4C27-A971-3D7CDAC46D48}">
      <dgm:prSet/>
      <dgm:spPr/>
      <dgm:t>
        <a:bodyPr/>
        <a:lstStyle/>
        <a:p>
          <a:endParaRPr lang="en-US"/>
        </a:p>
      </dgm:t>
    </dgm:pt>
    <dgm:pt modelId="{44E68A40-B682-4C56-92D8-1C7B3D098167}" type="sibTrans" cxnId="{3E689AB8-B755-4C27-A971-3D7CDAC46D48}">
      <dgm:prSet/>
      <dgm:spPr/>
      <dgm:t>
        <a:bodyPr/>
        <a:lstStyle/>
        <a:p>
          <a:endParaRPr lang="en-US"/>
        </a:p>
      </dgm:t>
    </dgm:pt>
    <dgm:pt modelId="{F7183A33-80A4-4858-ACFF-7D9DB79EE3E8}">
      <dgm:prSet phldrT="[Text]" custT="1"/>
      <dgm:spPr/>
      <dgm:t>
        <a:bodyPr/>
        <a:lstStyle/>
        <a:p>
          <a:r>
            <a:rPr lang="en-US" sz="1200" dirty="0"/>
            <a:t>Sentiment</a:t>
          </a:r>
        </a:p>
        <a:p>
          <a:r>
            <a:rPr lang="en-US" sz="1200" dirty="0"/>
            <a:t>Analyzer</a:t>
          </a:r>
        </a:p>
      </dgm:t>
    </dgm:pt>
    <dgm:pt modelId="{321A5A6E-C9DF-4D29-95E7-1A29EC471808}" type="parTrans" cxnId="{D32BADB6-87F3-40F6-9CFA-230679DDBE5D}">
      <dgm:prSet/>
      <dgm:spPr/>
      <dgm:t>
        <a:bodyPr/>
        <a:lstStyle/>
        <a:p>
          <a:endParaRPr lang="en-US"/>
        </a:p>
      </dgm:t>
    </dgm:pt>
    <dgm:pt modelId="{4F26971A-013E-4FAD-9956-F69A68911E74}" type="sibTrans" cxnId="{D32BADB6-87F3-40F6-9CFA-230679DDBE5D}">
      <dgm:prSet/>
      <dgm:spPr/>
      <dgm:t>
        <a:bodyPr/>
        <a:lstStyle/>
        <a:p>
          <a:endParaRPr lang="en-US"/>
        </a:p>
      </dgm:t>
    </dgm:pt>
    <dgm:pt modelId="{C6E2648A-5116-4C89-BDD7-1592850B2AB0}">
      <dgm:prSet phldrT="[Text]" custT="1"/>
      <dgm:spPr/>
      <dgm:t>
        <a:bodyPr/>
        <a:lstStyle/>
        <a:p>
          <a:pPr algn="l"/>
          <a:endParaRPr lang="en-US" sz="400" dirty="0"/>
        </a:p>
      </dgm:t>
    </dgm:pt>
    <dgm:pt modelId="{E089B970-0777-4E10-B5E3-C552EC71D02A}" type="parTrans" cxnId="{4FEF8FD0-8D24-4A26-AAF2-2D147B121459}">
      <dgm:prSet/>
      <dgm:spPr/>
      <dgm:t>
        <a:bodyPr/>
        <a:lstStyle/>
        <a:p>
          <a:endParaRPr lang="en-US"/>
        </a:p>
      </dgm:t>
    </dgm:pt>
    <dgm:pt modelId="{07B7336F-7E15-4F8F-A928-5C8CE2766268}" type="sibTrans" cxnId="{4FEF8FD0-8D24-4A26-AAF2-2D147B121459}">
      <dgm:prSet/>
      <dgm:spPr/>
      <dgm:t>
        <a:bodyPr/>
        <a:lstStyle/>
        <a:p>
          <a:endParaRPr lang="en-US"/>
        </a:p>
      </dgm:t>
    </dgm:pt>
    <dgm:pt modelId="{C460CE08-913A-4F81-99C8-973B0BAAE43E}">
      <dgm:prSet phldrT="[Text]" custT="1"/>
      <dgm:spPr/>
      <dgm:t>
        <a:bodyPr/>
        <a:lstStyle/>
        <a:p>
          <a:r>
            <a:rPr lang="en-US" sz="1200" dirty="0"/>
            <a:t>Transformation</a:t>
          </a:r>
        </a:p>
      </dgm:t>
    </dgm:pt>
    <dgm:pt modelId="{761AD801-F294-4568-9E9A-279C68DA8875}" type="parTrans" cxnId="{1FE8BE37-C11F-43A6-9096-CFFF416822CF}">
      <dgm:prSet/>
      <dgm:spPr/>
      <dgm:t>
        <a:bodyPr/>
        <a:lstStyle/>
        <a:p>
          <a:endParaRPr lang="en-US"/>
        </a:p>
      </dgm:t>
    </dgm:pt>
    <dgm:pt modelId="{4B6F0DA1-532F-40DB-A4E5-57153856BD11}" type="sibTrans" cxnId="{1FE8BE37-C11F-43A6-9096-CFFF416822CF}">
      <dgm:prSet/>
      <dgm:spPr/>
      <dgm:t>
        <a:bodyPr/>
        <a:lstStyle/>
        <a:p>
          <a:endParaRPr lang="en-US"/>
        </a:p>
      </dgm:t>
    </dgm:pt>
    <dgm:pt modelId="{D318AAEE-0B04-4D83-A2DF-8262EC211088}">
      <dgm:prSet phldrT="[Text]" custT="1"/>
      <dgm:spPr/>
      <dgm:t>
        <a:bodyPr/>
        <a:lstStyle/>
        <a:p>
          <a:pPr algn="ctr"/>
          <a:endParaRPr lang="en-US" sz="1200" dirty="0"/>
        </a:p>
        <a:p>
          <a:pPr algn="ctr"/>
          <a:r>
            <a:rPr lang="en-US" sz="1200" dirty="0"/>
            <a:t>Consolidation</a:t>
          </a:r>
        </a:p>
        <a:p>
          <a:pPr algn="ctr"/>
          <a:endParaRPr lang="en-US" sz="1200" dirty="0"/>
        </a:p>
      </dgm:t>
    </dgm:pt>
    <dgm:pt modelId="{FF345548-62C3-460B-97E3-2B6106D5AA6D}" type="parTrans" cxnId="{338AFCF7-455D-4D7E-82CF-0835BFC21397}">
      <dgm:prSet/>
      <dgm:spPr/>
      <dgm:t>
        <a:bodyPr/>
        <a:lstStyle/>
        <a:p>
          <a:endParaRPr lang="en-US"/>
        </a:p>
      </dgm:t>
    </dgm:pt>
    <dgm:pt modelId="{C61F28B1-7AAC-47B1-BC23-30C86D51C99E}" type="sibTrans" cxnId="{338AFCF7-455D-4D7E-82CF-0835BFC21397}">
      <dgm:prSet/>
      <dgm:spPr/>
      <dgm:t>
        <a:bodyPr/>
        <a:lstStyle/>
        <a:p>
          <a:endParaRPr lang="en-US"/>
        </a:p>
      </dgm:t>
    </dgm:pt>
    <dgm:pt modelId="{2AE63569-2DE8-40C5-8E14-4DC832546776}">
      <dgm:prSet phldrT="[Text]" custT="1"/>
      <dgm:spPr/>
      <dgm:t>
        <a:bodyPr/>
        <a:lstStyle/>
        <a:p>
          <a:r>
            <a:rPr lang="en-US" sz="1200" dirty="0"/>
            <a:t>Testing Logic</a:t>
          </a:r>
        </a:p>
      </dgm:t>
    </dgm:pt>
    <dgm:pt modelId="{F5D6D140-6BE3-4F01-B3D7-AFC7E2BDCE53}" type="parTrans" cxnId="{29684E5C-46B2-42E1-933A-BBC29F1B3E47}">
      <dgm:prSet/>
      <dgm:spPr/>
      <dgm:t>
        <a:bodyPr/>
        <a:lstStyle/>
        <a:p>
          <a:endParaRPr lang="en-US"/>
        </a:p>
      </dgm:t>
    </dgm:pt>
    <dgm:pt modelId="{2713FF5F-9711-4837-8BE8-FD1D2FF51767}" type="sibTrans" cxnId="{29684E5C-46B2-42E1-933A-BBC29F1B3E47}">
      <dgm:prSet/>
      <dgm:spPr/>
      <dgm:t>
        <a:bodyPr/>
        <a:lstStyle/>
        <a:p>
          <a:endParaRPr lang="en-US"/>
        </a:p>
      </dgm:t>
    </dgm:pt>
    <dgm:pt modelId="{F297F8E9-6D92-465B-81FC-B48100BEB8ED}" type="pres">
      <dgm:prSet presAssocID="{5D540F9A-8856-4989-901D-6F426B3FDDCC}" presName="Name0" presStyleCnt="0">
        <dgm:presLayoutVars>
          <dgm:dir/>
          <dgm:resizeHandles val="exact"/>
        </dgm:presLayoutVars>
      </dgm:prSet>
      <dgm:spPr/>
    </dgm:pt>
    <dgm:pt modelId="{03BE0C4B-4610-4C52-86AE-FFCBA133E763}" type="pres">
      <dgm:prSet presAssocID="{0F5FEF43-53E8-4733-88D6-09F904B3E20C}" presName="node" presStyleLbl="node1" presStyleIdx="0" presStyleCnt="6" custScaleX="79450" custScaleY="71284">
        <dgm:presLayoutVars>
          <dgm:bulletEnabled val="1"/>
        </dgm:presLayoutVars>
      </dgm:prSet>
      <dgm:spPr/>
    </dgm:pt>
    <dgm:pt modelId="{21255834-F2AD-4AC6-9501-A0CAEE82AE0E}" type="pres">
      <dgm:prSet presAssocID="{E543E7B8-3DDF-42A6-BB25-DEF7502CE5DC}" presName="sibTrans" presStyleLbl="sibTrans2D1" presStyleIdx="0" presStyleCnt="5"/>
      <dgm:spPr/>
    </dgm:pt>
    <dgm:pt modelId="{8D96D207-75CD-4E84-AA56-DBE7289DBDA9}" type="pres">
      <dgm:prSet presAssocID="{E543E7B8-3DDF-42A6-BB25-DEF7502CE5DC}" presName="connectorText" presStyleLbl="sibTrans2D1" presStyleIdx="0" presStyleCnt="5"/>
      <dgm:spPr/>
    </dgm:pt>
    <dgm:pt modelId="{0046664B-D7A7-4A81-A386-E58DF551960B}" type="pres">
      <dgm:prSet presAssocID="{40F17AD9-56B1-4833-B02D-AE455AEBBC72}" presName="node" presStyleLbl="node1" presStyleIdx="1" presStyleCnt="6" custScaleY="67507">
        <dgm:presLayoutVars>
          <dgm:bulletEnabled val="1"/>
        </dgm:presLayoutVars>
      </dgm:prSet>
      <dgm:spPr/>
    </dgm:pt>
    <dgm:pt modelId="{29CE1BC0-C638-4BFB-906D-376BB44A1747}" type="pres">
      <dgm:prSet presAssocID="{44E68A40-B682-4C56-92D8-1C7B3D098167}" presName="sibTrans" presStyleLbl="sibTrans2D1" presStyleIdx="1" presStyleCnt="5"/>
      <dgm:spPr/>
    </dgm:pt>
    <dgm:pt modelId="{A608660C-ADDB-44DE-9CF3-78D557F34EE7}" type="pres">
      <dgm:prSet presAssocID="{44E68A40-B682-4C56-92D8-1C7B3D098167}" presName="connectorText" presStyleLbl="sibTrans2D1" presStyleIdx="1" presStyleCnt="5"/>
      <dgm:spPr/>
    </dgm:pt>
    <dgm:pt modelId="{F3E3206A-4E74-4D6C-8F3B-AEBE30986E15}" type="pres">
      <dgm:prSet presAssocID="{F7183A33-80A4-4858-ACFF-7D9DB79EE3E8}" presName="node" presStyleLbl="node1" presStyleIdx="2" presStyleCnt="6" custScaleX="90190" custScaleY="64517">
        <dgm:presLayoutVars>
          <dgm:bulletEnabled val="1"/>
        </dgm:presLayoutVars>
      </dgm:prSet>
      <dgm:spPr/>
    </dgm:pt>
    <dgm:pt modelId="{5FCADBB4-876F-450D-9C01-BAD86F099300}" type="pres">
      <dgm:prSet presAssocID="{4F26971A-013E-4FAD-9956-F69A68911E74}" presName="sibTrans" presStyleLbl="sibTrans2D1" presStyleIdx="2" presStyleCnt="5"/>
      <dgm:spPr/>
    </dgm:pt>
    <dgm:pt modelId="{E51F9055-3BEC-41DF-97F0-547E767E7F1B}" type="pres">
      <dgm:prSet presAssocID="{4F26971A-013E-4FAD-9956-F69A68911E74}" presName="connectorText" presStyleLbl="sibTrans2D1" presStyleIdx="2" presStyleCnt="5"/>
      <dgm:spPr/>
    </dgm:pt>
    <dgm:pt modelId="{CBE82DBE-C020-4CBE-92E7-BB0A220698C4}" type="pres">
      <dgm:prSet presAssocID="{C460CE08-913A-4F81-99C8-973B0BAAE43E}" presName="node" presStyleLbl="node1" presStyleIdx="3" presStyleCnt="6" custScaleX="127419" custScaleY="62271">
        <dgm:presLayoutVars>
          <dgm:bulletEnabled val="1"/>
        </dgm:presLayoutVars>
      </dgm:prSet>
      <dgm:spPr/>
    </dgm:pt>
    <dgm:pt modelId="{4019B97B-3D50-47A7-B4D9-E4368424439E}" type="pres">
      <dgm:prSet presAssocID="{4B6F0DA1-532F-40DB-A4E5-57153856BD11}" presName="sibTrans" presStyleLbl="sibTrans2D1" presStyleIdx="3" presStyleCnt="5"/>
      <dgm:spPr/>
    </dgm:pt>
    <dgm:pt modelId="{C30A6544-CD40-4D36-AF62-519BE9140BBE}" type="pres">
      <dgm:prSet presAssocID="{4B6F0DA1-532F-40DB-A4E5-57153856BD11}" presName="connectorText" presStyleLbl="sibTrans2D1" presStyleIdx="3" presStyleCnt="5"/>
      <dgm:spPr/>
    </dgm:pt>
    <dgm:pt modelId="{18F3585B-0743-4544-A21D-F512510CF141}" type="pres">
      <dgm:prSet presAssocID="{2AE63569-2DE8-40C5-8E14-4DC832546776}" presName="node" presStyleLbl="node1" presStyleIdx="4" presStyleCnt="6" custScaleX="62905" custScaleY="60485">
        <dgm:presLayoutVars>
          <dgm:bulletEnabled val="1"/>
        </dgm:presLayoutVars>
      </dgm:prSet>
      <dgm:spPr/>
    </dgm:pt>
    <dgm:pt modelId="{E14B7A4C-612B-4551-8F4B-8673A8487375}" type="pres">
      <dgm:prSet presAssocID="{2713FF5F-9711-4837-8BE8-FD1D2FF51767}" presName="sibTrans" presStyleLbl="sibTrans2D1" presStyleIdx="4" presStyleCnt="5"/>
      <dgm:spPr/>
    </dgm:pt>
    <dgm:pt modelId="{7658DCD9-EB0F-4BDB-AB45-BB2A682BAEB2}" type="pres">
      <dgm:prSet presAssocID="{2713FF5F-9711-4837-8BE8-FD1D2FF51767}" presName="connectorText" presStyleLbl="sibTrans2D1" presStyleIdx="4" presStyleCnt="5"/>
      <dgm:spPr/>
    </dgm:pt>
    <dgm:pt modelId="{BAAF7C2B-39FE-4D8B-BDD8-9553C0815884}" type="pres">
      <dgm:prSet presAssocID="{D318AAEE-0B04-4D83-A2DF-8262EC211088}" presName="node" presStyleLbl="node1" presStyleIdx="5" presStyleCnt="6" custScaleX="101187" custScaleY="62380" custLinFactNeighborX="-7445">
        <dgm:presLayoutVars>
          <dgm:bulletEnabled val="1"/>
        </dgm:presLayoutVars>
      </dgm:prSet>
      <dgm:spPr/>
    </dgm:pt>
  </dgm:ptLst>
  <dgm:cxnLst>
    <dgm:cxn modelId="{A30C6103-CA65-45E7-86E4-0C378110EC85}" type="presOf" srcId="{0F5FEF43-53E8-4733-88D6-09F904B3E20C}" destId="{03BE0C4B-4610-4C52-86AE-FFCBA133E763}" srcOrd="0" destOrd="0" presId="urn:microsoft.com/office/officeart/2005/8/layout/process1"/>
    <dgm:cxn modelId="{F155FD08-6186-4153-90A9-C181BFA3E55A}" type="presOf" srcId="{40F17AD9-56B1-4833-B02D-AE455AEBBC72}" destId="{0046664B-D7A7-4A81-A386-E58DF551960B}" srcOrd="0" destOrd="0" presId="urn:microsoft.com/office/officeart/2005/8/layout/process1"/>
    <dgm:cxn modelId="{B3AC840E-0B67-4DF3-A1A8-D9638823777A}" type="presOf" srcId="{44E68A40-B682-4C56-92D8-1C7B3D098167}" destId="{A608660C-ADDB-44DE-9CF3-78D557F34EE7}" srcOrd="1" destOrd="0" presId="urn:microsoft.com/office/officeart/2005/8/layout/process1"/>
    <dgm:cxn modelId="{359BEF0E-F28F-4B31-8763-1146131CDE58}" type="presOf" srcId="{44E68A40-B682-4C56-92D8-1C7B3D098167}" destId="{29CE1BC0-C638-4BFB-906D-376BB44A1747}" srcOrd="0" destOrd="0" presId="urn:microsoft.com/office/officeart/2005/8/layout/process1"/>
    <dgm:cxn modelId="{1FE8BE37-C11F-43A6-9096-CFFF416822CF}" srcId="{5D540F9A-8856-4989-901D-6F426B3FDDCC}" destId="{C460CE08-913A-4F81-99C8-973B0BAAE43E}" srcOrd="3" destOrd="0" parTransId="{761AD801-F294-4568-9E9A-279C68DA8875}" sibTransId="{4B6F0DA1-532F-40DB-A4E5-57153856BD11}"/>
    <dgm:cxn modelId="{29684E5C-46B2-42E1-933A-BBC29F1B3E47}" srcId="{5D540F9A-8856-4989-901D-6F426B3FDDCC}" destId="{2AE63569-2DE8-40C5-8E14-4DC832546776}" srcOrd="4" destOrd="0" parTransId="{F5D6D140-6BE3-4F01-B3D7-AFC7E2BDCE53}" sibTransId="{2713FF5F-9711-4837-8BE8-FD1D2FF51767}"/>
    <dgm:cxn modelId="{D69B964C-EAE6-450B-9E24-1BC290A9421F}" type="presOf" srcId="{4F26971A-013E-4FAD-9956-F69A68911E74}" destId="{5FCADBB4-876F-450D-9C01-BAD86F099300}" srcOrd="0" destOrd="0" presId="urn:microsoft.com/office/officeart/2005/8/layout/process1"/>
    <dgm:cxn modelId="{EE141873-C3D0-42F2-99FC-382031DB9582}" type="presOf" srcId="{E543E7B8-3DDF-42A6-BB25-DEF7502CE5DC}" destId="{8D96D207-75CD-4E84-AA56-DBE7289DBDA9}" srcOrd="1" destOrd="0" presId="urn:microsoft.com/office/officeart/2005/8/layout/process1"/>
    <dgm:cxn modelId="{2F3B0256-3ECC-4E3F-9289-DC59BB6071D8}" type="presOf" srcId="{2713FF5F-9711-4837-8BE8-FD1D2FF51767}" destId="{7658DCD9-EB0F-4BDB-AB45-BB2A682BAEB2}" srcOrd="1" destOrd="0" presId="urn:microsoft.com/office/officeart/2005/8/layout/process1"/>
    <dgm:cxn modelId="{56C0C058-E44A-49F4-8468-E4E0D5AB1EFD}" type="presOf" srcId="{C460CE08-913A-4F81-99C8-973B0BAAE43E}" destId="{CBE82DBE-C020-4CBE-92E7-BB0A220698C4}" srcOrd="0" destOrd="0" presId="urn:microsoft.com/office/officeart/2005/8/layout/process1"/>
    <dgm:cxn modelId="{D5B7CF78-3ED0-444F-8C33-53339164EB2C}" type="presOf" srcId="{4F26971A-013E-4FAD-9956-F69A68911E74}" destId="{E51F9055-3BEC-41DF-97F0-547E767E7F1B}" srcOrd="1" destOrd="0" presId="urn:microsoft.com/office/officeart/2005/8/layout/process1"/>
    <dgm:cxn modelId="{56008782-8C6E-4913-8EC2-0D91AC9B8F19}" type="presOf" srcId="{4B6F0DA1-532F-40DB-A4E5-57153856BD11}" destId="{4019B97B-3D50-47A7-B4D9-E4368424439E}" srcOrd="0" destOrd="0" presId="urn:microsoft.com/office/officeart/2005/8/layout/process1"/>
    <dgm:cxn modelId="{AC72078B-2C03-4EB4-9458-D598C29F782B}" type="presOf" srcId="{F7183A33-80A4-4858-ACFF-7D9DB79EE3E8}" destId="{F3E3206A-4E74-4D6C-8F3B-AEBE30986E15}" srcOrd="0" destOrd="0" presId="urn:microsoft.com/office/officeart/2005/8/layout/process1"/>
    <dgm:cxn modelId="{E5188C9B-FEBF-4A4B-912B-641D5A0B80D1}" srcId="{5D540F9A-8856-4989-901D-6F426B3FDDCC}" destId="{0F5FEF43-53E8-4733-88D6-09F904B3E20C}" srcOrd="0" destOrd="0" parTransId="{D74A640D-EE58-4F47-AE1C-275C55A60A01}" sibTransId="{E543E7B8-3DDF-42A6-BB25-DEF7502CE5DC}"/>
    <dgm:cxn modelId="{B0BB41A2-CE4E-4DCF-8C84-B9EE125C3681}" type="presOf" srcId="{5D540F9A-8856-4989-901D-6F426B3FDDCC}" destId="{F297F8E9-6D92-465B-81FC-B48100BEB8ED}" srcOrd="0" destOrd="0" presId="urn:microsoft.com/office/officeart/2005/8/layout/process1"/>
    <dgm:cxn modelId="{D32BADB6-87F3-40F6-9CFA-230679DDBE5D}" srcId="{5D540F9A-8856-4989-901D-6F426B3FDDCC}" destId="{F7183A33-80A4-4858-ACFF-7D9DB79EE3E8}" srcOrd="2" destOrd="0" parTransId="{321A5A6E-C9DF-4D29-95E7-1A29EC471808}" sibTransId="{4F26971A-013E-4FAD-9956-F69A68911E74}"/>
    <dgm:cxn modelId="{3E689AB8-B755-4C27-A971-3D7CDAC46D48}" srcId="{5D540F9A-8856-4989-901D-6F426B3FDDCC}" destId="{40F17AD9-56B1-4833-B02D-AE455AEBBC72}" srcOrd="1" destOrd="0" parTransId="{7D81E71B-BCBC-4C1D-9094-E5120C13B8E7}" sibTransId="{44E68A40-B682-4C56-92D8-1C7B3D098167}"/>
    <dgm:cxn modelId="{ACB433BC-3496-4E21-8812-2773ED44C959}" type="presOf" srcId="{D318AAEE-0B04-4D83-A2DF-8262EC211088}" destId="{BAAF7C2B-39FE-4D8B-BDD8-9553C0815884}" srcOrd="0" destOrd="0" presId="urn:microsoft.com/office/officeart/2005/8/layout/process1"/>
    <dgm:cxn modelId="{629FD2BF-5483-4367-84AC-B4E35771EC31}" type="presOf" srcId="{2AE63569-2DE8-40C5-8E14-4DC832546776}" destId="{18F3585B-0743-4544-A21D-F512510CF141}" srcOrd="0" destOrd="0" presId="urn:microsoft.com/office/officeart/2005/8/layout/process1"/>
    <dgm:cxn modelId="{944D3FC8-1EDD-46BC-B2AA-4736CFD74998}" type="presOf" srcId="{C6E2648A-5116-4C89-BDD7-1592850B2AB0}" destId="{BAAF7C2B-39FE-4D8B-BDD8-9553C0815884}" srcOrd="0" destOrd="1" presId="urn:microsoft.com/office/officeart/2005/8/layout/process1"/>
    <dgm:cxn modelId="{C2D8D3CA-55F0-4287-A16A-A46F56F4DB0D}" type="presOf" srcId="{E543E7B8-3DDF-42A6-BB25-DEF7502CE5DC}" destId="{21255834-F2AD-4AC6-9501-A0CAEE82AE0E}" srcOrd="0" destOrd="0" presId="urn:microsoft.com/office/officeart/2005/8/layout/process1"/>
    <dgm:cxn modelId="{4FEF8FD0-8D24-4A26-AAF2-2D147B121459}" srcId="{D318AAEE-0B04-4D83-A2DF-8262EC211088}" destId="{C6E2648A-5116-4C89-BDD7-1592850B2AB0}" srcOrd="0" destOrd="0" parTransId="{E089B970-0777-4E10-B5E3-C552EC71D02A}" sibTransId="{07B7336F-7E15-4F8F-A928-5C8CE2766268}"/>
    <dgm:cxn modelId="{098B59DE-EC8A-495F-B62E-0998FCDB5729}" type="presOf" srcId="{4B6F0DA1-532F-40DB-A4E5-57153856BD11}" destId="{C30A6544-CD40-4D36-AF62-519BE9140BBE}" srcOrd="1" destOrd="0" presId="urn:microsoft.com/office/officeart/2005/8/layout/process1"/>
    <dgm:cxn modelId="{0B9795F4-A672-43CA-BEEA-02991486267C}" type="presOf" srcId="{2713FF5F-9711-4837-8BE8-FD1D2FF51767}" destId="{E14B7A4C-612B-4551-8F4B-8673A8487375}" srcOrd="0" destOrd="0" presId="urn:microsoft.com/office/officeart/2005/8/layout/process1"/>
    <dgm:cxn modelId="{338AFCF7-455D-4D7E-82CF-0835BFC21397}" srcId="{5D540F9A-8856-4989-901D-6F426B3FDDCC}" destId="{D318AAEE-0B04-4D83-A2DF-8262EC211088}" srcOrd="5" destOrd="0" parTransId="{FF345548-62C3-460B-97E3-2B6106D5AA6D}" sibTransId="{C61F28B1-7AAC-47B1-BC23-30C86D51C99E}"/>
    <dgm:cxn modelId="{432EB202-375A-452C-8CE9-B6F6DDEF7F44}" type="presParOf" srcId="{F297F8E9-6D92-465B-81FC-B48100BEB8ED}" destId="{03BE0C4B-4610-4C52-86AE-FFCBA133E763}" srcOrd="0" destOrd="0" presId="urn:microsoft.com/office/officeart/2005/8/layout/process1"/>
    <dgm:cxn modelId="{C74944B0-9DBB-48BB-B1F3-0D532BDA3308}" type="presParOf" srcId="{F297F8E9-6D92-465B-81FC-B48100BEB8ED}" destId="{21255834-F2AD-4AC6-9501-A0CAEE82AE0E}" srcOrd="1" destOrd="0" presId="urn:microsoft.com/office/officeart/2005/8/layout/process1"/>
    <dgm:cxn modelId="{5FB196B1-27B5-4F19-9D41-7C0669B6975C}" type="presParOf" srcId="{21255834-F2AD-4AC6-9501-A0CAEE82AE0E}" destId="{8D96D207-75CD-4E84-AA56-DBE7289DBDA9}" srcOrd="0" destOrd="0" presId="urn:microsoft.com/office/officeart/2005/8/layout/process1"/>
    <dgm:cxn modelId="{EFB54916-A5CC-4D5C-9A24-AE77335CE0E2}" type="presParOf" srcId="{F297F8E9-6D92-465B-81FC-B48100BEB8ED}" destId="{0046664B-D7A7-4A81-A386-E58DF551960B}" srcOrd="2" destOrd="0" presId="urn:microsoft.com/office/officeart/2005/8/layout/process1"/>
    <dgm:cxn modelId="{047DD8A7-49DD-4C36-B424-C7EA8CB22415}" type="presParOf" srcId="{F297F8E9-6D92-465B-81FC-B48100BEB8ED}" destId="{29CE1BC0-C638-4BFB-906D-376BB44A1747}" srcOrd="3" destOrd="0" presId="urn:microsoft.com/office/officeart/2005/8/layout/process1"/>
    <dgm:cxn modelId="{71A24086-544E-46C3-B488-108FA15466D6}" type="presParOf" srcId="{29CE1BC0-C638-4BFB-906D-376BB44A1747}" destId="{A608660C-ADDB-44DE-9CF3-78D557F34EE7}" srcOrd="0" destOrd="0" presId="urn:microsoft.com/office/officeart/2005/8/layout/process1"/>
    <dgm:cxn modelId="{75DD0379-EB49-42E0-945A-6047298347B7}" type="presParOf" srcId="{F297F8E9-6D92-465B-81FC-B48100BEB8ED}" destId="{F3E3206A-4E74-4D6C-8F3B-AEBE30986E15}" srcOrd="4" destOrd="0" presId="urn:microsoft.com/office/officeart/2005/8/layout/process1"/>
    <dgm:cxn modelId="{99017EBA-BE22-450E-ACBD-1E218F40EB8B}" type="presParOf" srcId="{F297F8E9-6D92-465B-81FC-B48100BEB8ED}" destId="{5FCADBB4-876F-450D-9C01-BAD86F099300}" srcOrd="5" destOrd="0" presId="urn:microsoft.com/office/officeart/2005/8/layout/process1"/>
    <dgm:cxn modelId="{33156E3E-3178-45B7-B640-AB91615092DF}" type="presParOf" srcId="{5FCADBB4-876F-450D-9C01-BAD86F099300}" destId="{E51F9055-3BEC-41DF-97F0-547E767E7F1B}" srcOrd="0" destOrd="0" presId="urn:microsoft.com/office/officeart/2005/8/layout/process1"/>
    <dgm:cxn modelId="{01D2B99F-541A-425F-907A-1FAE8C6A6783}" type="presParOf" srcId="{F297F8E9-6D92-465B-81FC-B48100BEB8ED}" destId="{CBE82DBE-C020-4CBE-92E7-BB0A220698C4}" srcOrd="6" destOrd="0" presId="urn:microsoft.com/office/officeart/2005/8/layout/process1"/>
    <dgm:cxn modelId="{F699AB57-18A5-4A60-84E7-D2489CFC0E26}" type="presParOf" srcId="{F297F8E9-6D92-465B-81FC-B48100BEB8ED}" destId="{4019B97B-3D50-47A7-B4D9-E4368424439E}" srcOrd="7" destOrd="0" presId="urn:microsoft.com/office/officeart/2005/8/layout/process1"/>
    <dgm:cxn modelId="{577AB18C-F7CC-4B31-AB17-8BA8F82B32F0}" type="presParOf" srcId="{4019B97B-3D50-47A7-B4D9-E4368424439E}" destId="{C30A6544-CD40-4D36-AF62-519BE9140BBE}" srcOrd="0" destOrd="0" presId="urn:microsoft.com/office/officeart/2005/8/layout/process1"/>
    <dgm:cxn modelId="{F06C26F7-DB7F-4E7A-940C-15002E27A988}" type="presParOf" srcId="{F297F8E9-6D92-465B-81FC-B48100BEB8ED}" destId="{18F3585B-0743-4544-A21D-F512510CF141}" srcOrd="8" destOrd="0" presId="urn:microsoft.com/office/officeart/2005/8/layout/process1"/>
    <dgm:cxn modelId="{A302D283-DE74-4BD8-BFEE-93AD8706281F}" type="presParOf" srcId="{F297F8E9-6D92-465B-81FC-B48100BEB8ED}" destId="{E14B7A4C-612B-4551-8F4B-8673A8487375}" srcOrd="9" destOrd="0" presId="urn:microsoft.com/office/officeart/2005/8/layout/process1"/>
    <dgm:cxn modelId="{1C36F573-683A-4670-B53A-1CC61005A36E}" type="presParOf" srcId="{E14B7A4C-612B-4551-8F4B-8673A8487375}" destId="{7658DCD9-EB0F-4BDB-AB45-BB2A682BAEB2}" srcOrd="0" destOrd="0" presId="urn:microsoft.com/office/officeart/2005/8/layout/process1"/>
    <dgm:cxn modelId="{8A201BAC-8634-4DA4-BBFF-23BCC7055CB2}" type="presParOf" srcId="{F297F8E9-6D92-465B-81FC-B48100BEB8ED}" destId="{BAAF7C2B-39FE-4D8B-BDD8-9553C081588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0C4B-4610-4C52-86AE-FFCBA133E763}">
      <dsp:nvSpPr>
        <dsp:cNvPr id="0" name=""/>
        <dsp:cNvSpPr/>
      </dsp:nvSpPr>
      <dsp:spPr>
        <a:xfrm>
          <a:off x="4823" y="451015"/>
          <a:ext cx="822804" cy="6194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</a:t>
          </a:r>
        </a:p>
      </dsp:txBody>
      <dsp:txXfrm>
        <a:off x="22967" y="469159"/>
        <a:ext cx="786516" cy="583182"/>
      </dsp:txXfrm>
    </dsp:sp>
    <dsp:sp modelId="{21255834-F2AD-4AC6-9501-A0CAEE82AE0E}">
      <dsp:nvSpPr>
        <dsp:cNvPr id="0" name=""/>
        <dsp:cNvSpPr/>
      </dsp:nvSpPr>
      <dsp:spPr>
        <a:xfrm>
          <a:off x="931190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1190" y="683700"/>
        <a:ext cx="153686" cy="154101"/>
      </dsp:txXfrm>
    </dsp:sp>
    <dsp:sp modelId="{0046664B-D7A7-4A81-A386-E58DF551960B}">
      <dsp:nvSpPr>
        <dsp:cNvPr id="0" name=""/>
        <dsp:cNvSpPr/>
      </dsp:nvSpPr>
      <dsp:spPr>
        <a:xfrm>
          <a:off x="1241878" y="467427"/>
          <a:ext cx="1035625" cy="586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Extraction</a:t>
          </a:r>
        </a:p>
      </dsp:txBody>
      <dsp:txXfrm>
        <a:off x="1259060" y="484609"/>
        <a:ext cx="1001261" cy="552283"/>
      </dsp:txXfrm>
    </dsp:sp>
    <dsp:sp modelId="{29CE1BC0-C638-4BFB-906D-376BB44A1747}">
      <dsp:nvSpPr>
        <dsp:cNvPr id="0" name=""/>
        <dsp:cNvSpPr/>
      </dsp:nvSpPr>
      <dsp:spPr>
        <a:xfrm>
          <a:off x="2381066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81066" y="683700"/>
        <a:ext cx="153686" cy="154101"/>
      </dsp:txXfrm>
    </dsp:sp>
    <dsp:sp modelId="{F3E3206A-4E74-4D6C-8F3B-AEBE30986E15}">
      <dsp:nvSpPr>
        <dsp:cNvPr id="0" name=""/>
        <dsp:cNvSpPr/>
      </dsp:nvSpPr>
      <dsp:spPr>
        <a:xfrm>
          <a:off x="2691753" y="480419"/>
          <a:ext cx="934030" cy="560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Sentiment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Analyzer</a:t>
          </a:r>
        </a:p>
      </dsp:txBody>
      <dsp:txXfrm>
        <a:off x="2708174" y="496840"/>
        <a:ext cx="901188" cy="527821"/>
      </dsp:txXfrm>
    </dsp:sp>
    <dsp:sp modelId="{5FCADBB4-876F-450D-9C01-BAD86F099300}">
      <dsp:nvSpPr>
        <dsp:cNvPr id="0" name=""/>
        <dsp:cNvSpPr/>
      </dsp:nvSpPr>
      <dsp:spPr>
        <a:xfrm>
          <a:off x="3729347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29347" y="683700"/>
        <a:ext cx="153686" cy="154101"/>
      </dsp:txXfrm>
    </dsp:sp>
    <dsp:sp modelId="{CBE82DBE-C020-4CBE-92E7-BB0A220698C4}">
      <dsp:nvSpPr>
        <dsp:cNvPr id="0" name=""/>
        <dsp:cNvSpPr/>
      </dsp:nvSpPr>
      <dsp:spPr>
        <a:xfrm>
          <a:off x="4040034" y="490178"/>
          <a:ext cx="1319583" cy="541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Transformation</a:t>
          </a:r>
        </a:p>
      </dsp:txBody>
      <dsp:txXfrm>
        <a:off x="4055884" y="506028"/>
        <a:ext cx="1287883" cy="509445"/>
      </dsp:txXfrm>
    </dsp:sp>
    <dsp:sp modelId="{4019B97B-3D50-47A7-B4D9-E4368424439E}">
      <dsp:nvSpPr>
        <dsp:cNvPr id="0" name=""/>
        <dsp:cNvSpPr/>
      </dsp:nvSpPr>
      <dsp:spPr>
        <a:xfrm>
          <a:off x="5463181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63181" y="683700"/>
        <a:ext cx="153686" cy="154101"/>
      </dsp:txXfrm>
    </dsp:sp>
    <dsp:sp modelId="{18F3585B-0743-4544-A21D-F512510CF141}">
      <dsp:nvSpPr>
        <dsp:cNvPr id="0" name=""/>
        <dsp:cNvSpPr/>
      </dsp:nvSpPr>
      <dsp:spPr>
        <a:xfrm>
          <a:off x="5773868" y="497938"/>
          <a:ext cx="651460" cy="5256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 Logic</a:t>
          </a:r>
        </a:p>
      </dsp:txBody>
      <dsp:txXfrm>
        <a:off x="5789263" y="513333"/>
        <a:ext cx="620670" cy="494834"/>
      </dsp:txXfrm>
    </dsp:sp>
    <dsp:sp modelId="{E14B7A4C-612B-4551-8F4B-8673A8487375}">
      <dsp:nvSpPr>
        <dsp:cNvPr id="0" name=""/>
        <dsp:cNvSpPr/>
      </dsp:nvSpPr>
      <dsp:spPr>
        <a:xfrm>
          <a:off x="6521181" y="632333"/>
          <a:ext cx="203206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1181" y="683700"/>
        <a:ext cx="142244" cy="154101"/>
      </dsp:txXfrm>
    </dsp:sp>
    <dsp:sp modelId="{BAAF7C2B-39FE-4D8B-BDD8-9553C0815884}">
      <dsp:nvSpPr>
        <dsp:cNvPr id="0" name=""/>
        <dsp:cNvSpPr/>
      </dsp:nvSpPr>
      <dsp:spPr>
        <a:xfrm>
          <a:off x="6808738" y="489704"/>
          <a:ext cx="1047918" cy="5420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Consolidation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6824615" y="505581"/>
        <a:ext cx="1016164" cy="51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documentation/m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Sentiment Analysis on Yelp Reviews</a:t>
            </a:r>
            <a:endParaRPr lang="en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AAD8-0023-42E7-982C-DD5AC109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7DA7-589A-4B38-9772-4B730183D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data do not consist of Actual Sentiment labels</a:t>
            </a:r>
          </a:p>
          <a:p>
            <a:r>
              <a:rPr lang="en-US" dirty="0"/>
              <a:t>For testing purpose came up with below logic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7504-D3BE-4119-A00E-153650F60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574851A7-66E4-46D7-9C03-DC21CA4B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" y="2248525"/>
            <a:ext cx="7847351" cy="22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9A1-1A80-413C-B483-A2C66F0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D341-100B-439B-AB0F-43C28FFC0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testing logic is not apt</a:t>
            </a:r>
          </a:p>
          <a:p>
            <a:r>
              <a:rPr lang="en-US" dirty="0"/>
              <a:t>Why considering first sentence is not a good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B2A8F-C984-4DFE-B0A9-8A52E49E92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85345D4-3D24-4E00-A820-F5185977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2375941"/>
            <a:ext cx="7869836" cy="21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C99D-32EC-4406-B8AF-307DBC86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Sample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1BF5-147C-4FEE-9379-A1E532ED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9E716-702D-4920-A13A-A6CB35F2A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AF0B9906-5618-4543-A781-CC4E022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" y="1791323"/>
            <a:ext cx="7869837" cy="21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8A5-E835-4EED-A2A3-177C1C43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DD9B-2320-44A5-8AC1-ED6DA244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E93D9-9CB7-4AF4-A4D8-2C8FC3B47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407A14-25FE-4D46-BF7F-98BE0E23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319134"/>
            <a:ext cx="7854846" cy="3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15DE-CA84-44F2-84BF-9E7B3CC7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and Reference Links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E98B-3DF5-4FB8-96DF-DAEED698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Future Steps:</a:t>
            </a:r>
          </a:p>
          <a:p>
            <a:pPr algn="just"/>
            <a:r>
              <a:rPr lang="en-US" sz="1600" dirty="0"/>
              <a:t>Improving accuracy and predicting sentiments like Sarcasm/</a:t>
            </a:r>
            <a:r>
              <a:rPr lang="en-US" sz="1600"/>
              <a:t>Humor etc.</a:t>
            </a:r>
            <a:endParaRPr lang="en-US" sz="1600" dirty="0"/>
          </a:p>
          <a:p>
            <a:pPr algn="just"/>
            <a:r>
              <a:rPr lang="en-US" sz="1600" dirty="0"/>
              <a:t>Trying to process text in faster way which helps doing sentiment analysis for large datasets</a:t>
            </a:r>
          </a:p>
          <a:p>
            <a:pPr>
              <a:buNone/>
            </a:pPr>
            <a:endParaRPr lang="en-US" sz="1800" b="1" u="sng" dirty="0"/>
          </a:p>
          <a:p>
            <a:pPr>
              <a:buNone/>
            </a:pPr>
            <a:r>
              <a:rPr lang="en-US" sz="1800" b="1" u="sng" dirty="0"/>
              <a:t>References:</a:t>
            </a:r>
          </a:p>
          <a:p>
            <a:pPr algn="just"/>
            <a:r>
              <a:rPr lang="en-US" sz="1800" dirty="0"/>
              <a:t>https://shekhargulati.com/2017/09/30/sentiment-analysis-in-scala-with-stanford-corenlp-2/</a:t>
            </a:r>
            <a:r>
              <a:rPr lang="en-US" sz="1800" u="sng" dirty="0">
                <a:hlinkClick r:id="rId2"/>
              </a:rPr>
              <a:t>https://www.yelp.com/dataset/documentation/main</a:t>
            </a:r>
            <a:endParaRPr lang="en-US" sz="1800" u="sng" dirty="0"/>
          </a:p>
          <a:p>
            <a:pPr algn="just"/>
            <a:r>
              <a:rPr lang="en-US" sz="1800" u="sng" dirty="0"/>
              <a:t>https://github.com/snehayachamaneni/scalaproject</a:t>
            </a:r>
          </a:p>
          <a:p>
            <a:pPr>
              <a:buNone/>
            </a:pPr>
            <a:endParaRPr lang="en-US" sz="1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2E16B-982D-438D-9969-E85A3883C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5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A95-18A4-4956-B57A-333DDAD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37BC-11E1-4674-A8F1-CC022B36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/>
              <a:t>Thank You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095B8-3DC8-4DE9-8A57-A8BF805E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43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B52-69AD-42D0-9AD4-887786E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B785-E9E2-41F2-AD90-DEF672A2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</a:pPr>
            <a:r>
              <a:rPr lang="en-US" sz="1800" dirty="0"/>
              <a:t>Learn and enhance skills on Scala programming, IntelliJ IDE and Sensitivity Analysis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Meet deadlines of each sprint and activities associated with it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Improve problem solving skills and approach toward real world problems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8D5F-CD8A-406E-90D6-0DFB00A8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6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61E8-C23A-4553-8488-4E968FF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C74E2-87B5-4464-B17F-F06E850B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Being able to extract the review out of input fields and predicting the sentiment correctly or </a:t>
            </a:r>
            <a:r>
              <a:rPr lang="en-US" sz="1800"/>
              <a:t>closer </a:t>
            </a:r>
          </a:p>
          <a:p>
            <a:pPr algn="just"/>
            <a:r>
              <a:rPr lang="en-US" sz="1800"/>
              <a:t>Achieving </a:t>
            </a:r>
            <a:r>
              <a:rPr lang="en-US" sz="1800" dirty="0"/>
              <a:t>70% accuracy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3BF7-87A3-41CC-8B08-DFE2EE04B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AC0-2487-4AC6-9787-236FCD6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BD8A-9EE6-4246-B07C-987237C6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Actor : System</a:t>
            </a:r>
          </a:p>
          <a:p>
            <a:pPr>
              <a:buNone/>
            </a:pPr>
            <a:r>
              <a:rPr lang="en-US" sz="1800" dirty="0"/>
              <a:t>Action : Processing data and feeding to sentiment analyzer</a:t>
            </a:r>
          </a:p>
          <a:p>
            <a:pPr>
              <a:buNone/>
            </a:pPr>
            <a:r>
              <a:rPr lang="en-US" sz="1800" dirty="0"/>
              <a:t>Reaction : Sentiment of each review gets updated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E62-ACE9-4E14-88D3-4F1592B2D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lang="en"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Yelp helps businesses like restaurants, hotels </a:t>
            </a:r>
            <a:r>
              <a:rPr lang="en-US" sz="1800" dirty="0" err="1"/>
              <a:t>etc</a:t>
            </a:r>
            <a:r>
              <a:rPr lang="en-US" sz="1800" dirty="0"/>
              <a:t> to establish their business page on their website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Public provide their reviews about the service provided by businesses from their personal experience</a:t>
            </a:r>
          </a:p>
          <a:p>
            <a:pPr marL="457200" indent="-381000" algn="just"/>
            <a:r>
              <a:rPr lang="en-US" sz="1800" dirty="0"/>
              <a:t>By performing sentiment analysis on reviews , Yelp can help or helps businesses by  providing suggestions to businesses for making better decisions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5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Description</a:t>
            </a:r>
            <a:endParaRPr lang="e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E1BA0-6EB4-4043-B90A-2CE006CD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Data Source : As part of Yelp data challenge, Yelp has provided data which consists of various JSON files</a:t>
            </a:r>
          </a:p>
          <a:p>
            <a:pPr algn="just"/>
            <a:r>
              <a:rPr lang="en-US" sz="1800" dirty="0"/>
              <a:t>Primary file is </a:t>
            </a:r>
            <a:r>
              <a:rPr lang="en-US" sz="1800" dirty="0" err="1"/>
              <a:t>review.json</a:t>
            </a:r>
            <a:r>
              <a:rPr lang="en-US" sz="1800" dirty="0"/>
              <a:t> which consists of 6 million records (4.5 GB)</a:t>
            </a:r>
          </a:p>
          <a:p>
            <a:pPr algn="just"/>
            <a:r>
              <a:rPr lang="en-US" sz="1800" dirty="0"/>
              <a:t>Subset the dataset to 5000 records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58255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6191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7D98-9C7F-4175-A0FE-49BD7093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4F0E-3F57-459A-A37A-861DB02B7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E612-5F13-4C67-BBB3-AEDEB7CDA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2B385A-1AE4-40CC-AA58-71AEEC52E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02426"/>
              </p:ext>
            </p:extLst>
          </p:nvPr>
        </p:nvGraphicFramePr>
        <p:xfrm>
          <a:off x="622091" y="1911246"/>
          <a:ext cx="7892321" cy="152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1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F2F5564-F83E-4BB1-A54B-0A6B324B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8" y="1285893"/>
            <a:ext cx="7854846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079D6F-CFD3-4D14-98A8-B13B27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1308943"/>
            <a:ext cx="7862342" cy="3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</TotalTime>
  <Words>331</Words>
  <Application>Microsoft Office PowerPoint</Application>
  <PresentationFormat>On-screen Show (16:9)</PresentationFormat>
  <Paragraphs>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Montserrat</vt:lpstr>
      <vt:lpstr>Wingdings</vt:lpstr>
      <vt:lpstr>Source Sans Pro</vt:lpstr>
      <vt:lpstr>Arial</vt:lpstr>
      <vt:lpstr>Gremio template</vt:lpstr>
      <vt:lpstr>Sentiment Analysis on Yelp Reviews</vt:lpstr>
      <vt:lpstr>Goals of the Project:</vt:lpstr>
      <vt:lpstr>Acceptance Criteria</vt:lpstr>
      <vt:lpstr>Use Case</vt:lpstr>
      <vt:lpstr>Background</vt:lpstr>
      <vt:lpstr>Data Description</vt:lpstr>
      <vt:lpstr>Methodology</vt:lpstr>
      <vt:lpstr>Code Snippets</vt:lpstr>
      <vt:lpstr>Code Snippets</vt:lpstr>
      <vt:lpstr>Testing</vt:lpstr>
      <vt:lpstr>Reasons For…</vt:lpstr>
      <vt:lpstr>Input/Output Sample Record</vt:lpstr>
      <vt:lpstr>Accuracy Results</vt:lpstr>
      <vt:lpstr>Future Steps and Reference Links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sai sneha yachamaneni</cp:lastModifiedBy>
  <cp:revision>182</cp:revision>
  <dcterms:modified xsi:type="dcterms:W3CDTF">2018-12-15T00:14:31Z</dcterms:modified>
</cp:coreProperties>
</file>