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4" r:id="rId1"/>
  </p:sldMasterIdLst>
  <p:sldIdLst>
    <p:sldId id="280" r:id="rId2"/>
    <p:sldId id="259" r:id="rId3"/>
    <p:sldId id="281" r:id="rId4"/>
    <p:sldId id="282" r:id="rId5"/>
    <p:sldId id="272" r:id="rId6"/>
    <p:sldId id="283" r:id="rId7"/>
    <p:sldId id="284" r:id="rId8"/>
    <p:sldId id="28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63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962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22298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788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3413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7576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2769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240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934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592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9182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974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1538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517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7282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615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12/28/2021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355119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040" y="190300"/>
            <a:ext cx="8911687" cy="2827428"/>
          </a:xfrm>
        </p:spPr>
        <p:txBody>
          <a:bodyPr>
            <a:normAutofit/>
          </a:bodyPr>
          <a:lstStyle/>
          <a:p>
            <a:pPr algn="ctr"/>
            <a:r>
              <a:rPr lang="en-US" dirty="0"/>
              <a:t>BOOK STORE WEBSITE USING HTML CSS AND JAVASCRIIPT</a:t>
            </a:r>
            <a:br>
              <a:rPr lang="en-US" dirty="0"/>
            </a:br>
            <a:endParaRPr lang="en-US" dirty="0"/>
          </a:p>
        </p:txBody>
      </p:sp>
      <p:sp>
        <p:nvSpPr>
          <p:cNvPr id="3" name="Content Placeholder 2"/>
          <p:cNvSpPr>
            <a:spLocks noGrp="1"/>
          </p:cNvSpPr>
          <p:nvPr>
            <p:ph sz="half" idx="1"/>
          </p:nvPr>
        </p:nvSpPr>
        <p:spPr>
          <a:xfrm>
            <a:off x="1906040" y="3840272"/>
            <a:ext cx="4313864" cy="2060439"/>
          </a:xfrm>
        </p:spPr>
        <p:txBody>
          <a:bodyPr>
            <a:normAutofit/>
          </a:bodyPr>
          <a:lstStyle/>
          <a:p>
            <a:r>
              <a:rPr lang="en-US" sz="2400" dirty="0"/>
              <a:t>Mentor</a:t>
            </a:r>
          </a:p>
          <a:p>
            <a:r>
              <a:rPr lang="en-US" sz="2200" dirty="0" err="1"/>
              <a:t>Abha</a:t>
            </a:r>
            <a:r>
              <a:rPr lang="en-US" sz="2200" dirty="0"/>
              <a:t> </a:t>
            </a:r>
            <a:r>
              <a:rPr lang="en-US" sz="2200" dirty="0" err="1"/>
              <a:t>choubey</a:t>
            </a:r>
            <a:r>
              <a:rPr lang="en-US" sz="2200" dirty="0"/>
              <a:t>			</a:t>
            </a:r>
          </a:p>
          <a:p>
            <a:pPr lvl="1">
              <a:buNone/>
            </a:pPr>
            <a:endParaRPr lang="en-US" sz="2000" dirty="0"/>
          </a:p>
        </p:txBody>
      </p:sp>
      <p:sp>
        <p:nvSpPr>
          <p:cNvPr id="4" name="Content Placeholder 3"/>
          <p:cNvSpPr>
            <a:spLocks noGrp="1"/>
          </p:cNvSpPr>
          <p:nvPr>
            <p:ph sz="half" idx="2"/>
          </p:nvPr>
        </p:nvSpPr>
        <p:spPr>
          <a:xfrm>
            <a:off x="7190747" y="3850782"/>
            <a:ext cx="4313864" cy="2053062"/>
          </a:xfrm>
        </p:spPr>
        <p:txBody>
          <a:bodyPr/>
          <a:lstStyle/>
          <a:p>
            <a:r>
              <a:rPr lang="en-US" sz="2400" dirty="0"/>
              <a:t>Presented by:</a:t>
            </a:r>
          </a:p>
          <a:p>
            <a:r>
              <a:rPr lang="en-US" sz="2400" dirty="0"/>
              <a:t>Sneha Yadav</a:t>
            </a:r>
          </a:p>
          <a:p>
            <a:pPr lvl="1"/>
            <a:endParaRPr lang="en-US" sz="2800" dirty="0"/>
          </a:p>
        </p:txBody>
      </p:sp>
    </p:spTree>
    <p:extLst>
      <p:ext uri="{BB962C8B-B14F-4D97-AF65-F5344CB8AC3E}">
        <p14:creationId xmlns:p14="http://schemas.microsoft.com/office/powerpoint/2010/main" val="167346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5640"/>
            <a:ext cx="8911687" cy="1280890"/>
          </a:xfrm>
        </p:spPr>
        <p:txBody>
          <a:bodyPr/>
          <a:lstStyle/>
          <a:p>
            <a:r>
              <a:rPr lang="en-US" dirty="0"/>
              <a:t>             Introduction</a:t>
            </a:r>
          </a:p>
        </p:txBody>
      </p:sp>
      <p:sp>
        <p:nvSpPr>
          <p:cNvPr id="5" name="Content Placeholder 4">
            <a:extLst>
              <a:ext uri="{FF2B5EF4-FFF2-40B4-BE49-F238E27FC236}">
                <a16:creationId xmlns:a16="http://schemas.microsoft.com/office/drawing/2014/main" id="{236A1B86-7E5C-4128-9713-28F5CEA96621}"/>
              </a:ext>
            </a:extLst>
          </p:cNvPr>
          <p:cNvSpPr>
            <a:spLocks noGrp="1"/>
          </p:cNvSpPr>
          <p:nvPr>
            <p:ph idx="1"/>
          </p:nvPr>
        </p:nvSpPr>
        <p:spPr>
          <a:xfrm>
            <a:off x="1442322" y="1682449"/>
            <a:ext cx="9440832" cy="4682492"/>
          </a:xfrm>
        </p:spPr>
        <p:txBody>
          <a:bodyPr>
            <a:normAutofit lnSpcReduction="10000"/>
          </a:bodyPr>
          <a:lstStyle/>
          <a:p>
            <a:r>
              <a:rPr lang="en-US" sz="3200" dirty="0"/>
              <a:t>The Online Book Store Project provides interface to store book information . The user can add book data to the website with book name ,price, date of publishing, description of the book and author name. He can add books easily and delete the book they want this will help to manage books in a store it stores data in local storage with the help of JavaScript. This website is developed using html CSS and JavaScript.</a:t>
            </a:r>
            <a:endParaRPr lang="en-IN" sz="3200" dirty="0"/>
          </a:p>
        </p:txBody>
      </p:sp>
    </p:spTree>
    <p:extLst>
      <p:ext uri="{BB962C8B-B14F-4D97-AF65-F5344CB8AC3E}">
        <p14:creationId xmlns:p14="http://schemas.microsoft.com/office/powerpoint/2010/main" val="2019047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3BFA-BAB0-489F-B610-D13B39E4C2D0}"/>
              </a:ext>
            </a:extLst>
          </p:cNvPr>
          <p:cNvSpPr>
            <a:spLocks noGrp="1"/>
          </p:cNvSpPr>
          <p:nvPr>
            <p:ph type="title"/>
          </p:nvPr>
        </p:nvSpPr>
        <p:spPr>
          <a:xfrm>
            <a:off x="698250" y="654360"/>
            <a:ext cx="9613861" cy="1080938"/>
          </a:xfrm>
        </p:spPr>
        <p:txBody>
          <a:bodyPr/>
          <a:lstStyle/>
          <a:p>
            <a:r>
              <a:rPr lang="en-IN" dirty="0"/>
              <a:t>       Working of the project </a:t>
            </a:r>
          </a:p>
        </p:txBody>
      </p:sp>
      <p:sp>
        <p:nvSpPr>
          <p:cNvPr id="3" name="Content Placeholder 2">
            <a:extLst>
              <a:ext uri="{FF2B5EF4-FFF2-40B4-BE49-F238E27FC236}">
                <a16:creationId xmlns:a16="http://schemas.microsoft.com/office/drawing/2014/main" id="{814A07A3-BE18-42A3-AD2D-2DE6F7767FA5}"/>
              </a:ext>
            </a:extLst>
          </p:cNvPr>
          <p:cNvSpPr>
            <a:spLocks noGrp="1"/>
          </p:cNvSpPr>
          <p:nvPr>
            <p:ph idx="1"/>
          </p:nvPr>
        </p:nvSpPr>
        <p:spPr>
          <a:xfrm>
            <a:off x="964159" y="1560802"/>
            <a:ext cx="8915400" cy="3777622"/>
          </a:xfrm>
        </p:spPr>
        <p:txBody>
          <a:bodyPr/>
          <a:lstStyle/>
          <a:p>
            <a:r>
              <a:rPr lang="en-IN" dirty="0"/>
              <a:t>Add data - </a:t>
            </a:r>
          </a:p>
        </p:txBody>
      </p:sp>
      <p:pic>
        <p:nvPicPr>
          <p:cNvPr id="5" name="Picture 4">
            <a:extLst>
              <a:ext uri="{FF2B5EF4-FFF2-40B4-BE49-F238E27FC236}">
                <a16:creationId xmlns:a16="http://schemas.microsoft.com/office/drawing/2014/main" id="{CB59C75F-56C3-42FF-A893-F82AD84FB5A0}"/>
              </a:ext>
            </a:extLst>
          </p:cNvPr>
          <p:cNvPicPr>
            <a:picLocks noChangeAspect="1"/>
          </p:cNvPicPr>
          <p:nvPr/>
        </p:nvPicPr>
        <p:blipFill>
          <a:blip r:embed="rId2"/>
          <a:stretch>
            <a:fillRect/>
          </a:stretch>
        </p:blipFill>
        <p:spPr>
          <a:xfrm>
            <a:off x="3290046" y="2178424"/>
            <a:ext cx="4263627" cy="4551490"/>
          </a:xfrm>
          <a:prstGeom prst="rect">
            <a:avLst/>
          </a:prstGeom>
        </p:spPr>
      </p:pic>
      <p:cxnSp>
        <p:nvCxnSpPr>
          <p:cNvPr id="9" name="Straight Arrow Connector 8">
            <a:extLst>
              <a:ext uri="{FF2B5EF4-FFF2-40B4-BE49-F238E27FC236}">
                <a16:creationId xmlns:a16="http://schemas.microsoft.com/office/drawing/2014/main" id="{677A8AEF-433F-4531-AB5A-708D8E894FFA}"/>
              </a:ext>
            </a:extLst>
          </p:cNvPr>
          <p:cNvCxnSpPr/>
          <p:nvPr/>
        </p:nvCxnSpPr>
        <p:spPr>
          <a:xfrm>
            <a:off x="1990165" y="4634753"/>
            <a:ext cx="1730188" cy="1721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D3085609-9CD0-42EF-8597-9D9EA29FAB60}"/>
              </a:ext>
            </a:extLst>
          </p:cNvPr>
          <p:cNvSpPr/>
          <p:nvPr/>
        </p:nvSpPr>
        <p:spPr>
          <a:xfrm>
            <a:off x="1165412" y="4195482"/>
            <a:ext cx="1676400" cy="6454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322CD76-F95D-43A8-B3C9-BC2EC8C17852}"/>
              </a:ext>
            </a:extLst>
          </p:cNvPr>
          <p:cNvSpPr txBox="1"/>
          <p:nvPr/>
        </p:nvSpPr>
        <p:spPr>
          <a:xfrm flipH="1">
            <a:off x="1317812" y="4333545"/>
            <a:ext cx="1748117" cy="369332"/>
          </a:xfrm>
          <a:prstGeom prst="rect">
            <a:avLst/>
          </a:prstGeom>
          <a:noFill/>
        </p:spPr>
        <p:txBody>
          <a:bodyPr wrap="square" rtlCol="0">
            <a:spAutoFit/>
          </a:bodyPr>
          <a:lstStyle/>
          <a:p>
            <a:r>
              <a:rPr lang="en-IN" dirty="0"/>
              <a:t>ADD BUTTON </a:t>
            </a:r>
          </a:p>
        </p:txBody>
      </p:sp>
      <p:cxnSp>
        <p:nvCxnSpPr>
          <p:cNvPr id="15" name="Straight Arrow Connector 14">
            <a:extLst>
              <a:ext uri="{FF2B5EF4-FFF2-40B4-BE49-F238E27FC236}">
                <a16:creationId xmlns:a16="http://schemas.microsoft.com/office/drawing/2014/main" id="{975D3126-6BBC-45D5-AA14-D4FB0DC24C8D}"/>
              </a:ext>
            </a:extLst>
          </p:cNvPr>
          <p:cNvCxnSpPr/>
          <p:nvPr/>
        </p:nvCxnSpPr>
        <p:spPr>
          <a:xfrm flipH="1">
            <a:off x="4464424" y="4195482"/>
            <a:ext cx="3747247" cy="2160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62BB9B0B-18B1-4E75-A3DA-EE1CC1E1D554}"/>
              </a:ext>
            </a:extLst>
          </p:cNvPr>
          <p:cNvSpPr/>
          <p:nvPr/>
        </p:nvSpPr>
        <p:spPr>
          <a:xfrm>
            <a:off x="8086165" y="3899647"/>
            <a:ext cx="1425388" cy="5558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Cancel button</a:t>
            </a:r>
          </a:p>
        </p:txBody>
      </p:sp>
    </p:spTree>
    <p:extLst>
      <p:ext uri="{BB962C8B-B14F-4D97-AF65-F5344CB8AC3E}">
        <p14:creationId xmlns:p14="http://schemas.microsoft.com/office/powerpoint/2010/main" val="77987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2823-6BA0-4672-8E9D-C681C73711AB}"/>
              </a:ext>
            </a:extLst>
          </p:cNvPr>
          <p:cNvSpPr>
            <a:spLocks noGrp="1"/>
          </p:cNvSpPr>
          <p:nvPr>
            <p:ph type="title"/>
          </p:nvPr>
        </p:nvSpPr>
        <p:spPr/>
        <p:txBody>
          <a:bodyPr/>
          <a:lstStyle/>
          <a:p>
            <a:r>
              <a:rPr lang="en-IN" dirty="0"/>
              <a:t>Woking of project</a:t>
            </a:r>
          </a:p>
        </p:txBody>
      </p:sp>
      <p:sp>
        <p:nvSpPr>
          <p:cNvPr id="3" name="Content Placeholder 2">
            <a:extLst>
              <a:ext uri="{FF2B5EF4-FFF2-40B4-BE49-F238E27FC236}">
                <a16:creationId xmlns:a16="http://schemas.microsoft.com/office/drawing/2014/main" id="{960580BC-9F7F-414D-B448-7B1A7B6CDC86}"/>
              </a:ext>
            </a:extLst>
          </p:cNvPr>
          <p:cNvSpPr>
            <a:spLocks noGrp="1"/>
          </p:cNvSpPr>
          <p:nvPr>
            <p:ph idx="1"/>
          </p:nvPr>
        </p:nvSpPr>
        <p:spPr/>
        <p:txBody>
          <a:bodyPr/>
          <a:lstStyle/>
          <a:p>
            <a:r>
              <a:rPr lang="en-IN" dirty="0"/>
              <a:t>User can delete the book with delete button.</a:t>
            </a:r>
          </a:p>
          <a:p>
            <a:endParaRPr lang="en-IN" dirty="0"/>
          </a:p>
        </p:txBody>
      </p:sp>
      <p:pic>
        <p:nvPicPr>
          <p:cNvPr id="5" name="Picture 4">
            <a:extLst>
              <a:ext uri="{FF2B5EF4-FFF2-40B4-BE49-F238E27FC236}">
                <a16:creationId xmlns:a16="http://schemas.microsoft.com/office/drawing/2014/main" id="{AE0AC710-1C0D-4850-8ABF-05FDAEE76FCC}"/>
              </a:ext>
            </a:extLst>
          </p:cNvPr>
          <p:cNvPicPr>
            <a:picLocks noChangeAspect="1"/>
          </p:cNvPicPr>
          <p:nvPr/>
        </p:nvPicPr>
        <p:blipFill>
          <a:blip r:embed="rId2"/>
          <a:stretch>
            <a:fillRect/>
          </a:stretch>
        </p:blipFill>
        <p:spPr>
          <a:xfrm>
            <a:off x="324604" y="3050211"/>
            <a:ext cx="11001916" cy="446024"/>
          </a:xfrm>
          <a:prstGeom prst="rect">
            <a:avLst/>
          </a:prstGeom>
        </p:spPr>
      </p:pic>
      <p:cxnSp>
        <p:nvCxnSpPr>
          <p:cNvPr id="7" name="Straight Arrow Connector 6">
            <a:extLst>
              <a:ext uri="{FF2B5EF4-FFF2-40B4-BE49-F238E27FC236}">
                <a16:creationId xmlns:a16="http://schemas.microsoft.com/office/drawing/2014/main" id="{12D14DF9-6C02-454C-80E5-F101D1E353CB}"/>
              </a:ext>
            </a:extLst>
          </p:cNvPr>
          <p:cNvCxnSpPr/>
          <p:nvPr/>
        </p:nvCxnSpPr>
        <p:spPr>
          <a:xfrm flipV="1">
            <a:off x="9502588" y="3273223"/>
            <a:ext cx="1102659" cy="1926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540613F-0DBB-405B-9B01-E8C391E3D204}"/>
              </a:ext>
            </a:extLst>
          </p:cNvPr>
          <p:cNvSpPr/>
          <p:nvPr/>
        </p:nvSpPr>
        <p:spPr>
          <a:xfrm>
            <a:off x="8292353" y="5199529"/>
            <a:ext cx="2097741" cy="73666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F4A930B9-106F-4AD9-9181-85437A891F45}"/>
              </a:ext>
            </a:extLst>
          </p:cNvPr>
          <p:cNvSpPr txBox="1"/>
          <p:nvPr/>
        </p:nvSpPr>
        <p:spPr>
          <a:xfrm>
            <a:off x="8444753" y="5369859"/>
            <a:ext cx="1945341" cy="369332"/>
          </a:xfrm>
          <a:prstGeom prst="rect">
            <a:avLst/>
          </a:prstGeom>
          <a:noFill/>
        </p:spPr>
        <p:txBody>
          <a:bodyPr wrap="square" rtlCol="0">
            <a:spAutoFit/>
          </a:bodyPr>
          <a:lstStyle/>
          <a:p>
            <a:r>
              <a:rPr lang="en-IN" dirty="0"/>
              <a:t>DELETE BUTTON</a:t>
            </a:r>
          </a:p>
        </p:txBody>
      </p:sp>
    </p:spTree>
    <p:extLst>
      <p:ext uri="{BB962C8B-B14F-4D97-AF65-F5344CB8AC3E}">
        <p14:creationId xmlns:p14="http://schemas.microsoft.com/office/powerpoint/2010/main" val="346369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886" y="626739"/>
            <a:ext cx="5654566" cy="2077049"/>
          </a:xfrm>
        </p:spPr>
        <p:txBody>
          <a:bodyPr/>
          <a:lstStyle/>
          <a:p>
            <a:r>
              <a:rPr lang="en-US" dirty="0"/>
              <a:t>Working Block Diagram </a:t>
            </a:r>
          </a:p>
        </p:txBody>
      </p:sp>
      <p:sp>
        <p:nvSpPr>
          <p:cNvPr id="41" name="Can 4">
            <a:extLst>
              <a:ext uri="{FF2B5EF4-FFF2-40B4-BE49-F238E27FC236}">
                <a16:creationId xmlns:a16="http://schemas.microsoft.com/office/drawing/2014/main" id="{E73C0775-99D3-4DEA-A226-7B33CF832EDB}"/>
              </a:ext>
            </a:extLst>
          </p:cNvPr>
          <p:cNvSpPr/>
          <p:nvPr/>
        </p:nvSpPr>
        <p:spPr>
          <a:xfrm>
            <a:off x="5429520" y="3951891"/>
            <a:ext cx="840828" cy="129277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6">
            <a:extLst>
              <a:ext uri="{FF2B5EF4-FFF2-40B4-BE49-F238E27FC236}">
                <a16:creationId xmlns:a16="http://schemas.microsoft.com/office/drawing/2014/main" id="{6DC82F13-9417-42F7-A024-03FBFFCE3750}"/>
              </a:ext>
            </a:extLst>
          </p:cNvPr>
          <p:cNvSpPr/>
          <p:nvPr/>
        </p:nvSpPr>
        <p:spPr>
          <a:xfrm>
            <a:off x="2045189" y="2753712"/>
            <a:ext cx="1744718" cy="557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 Store</a:t>
            </a:r>
          </a:p>
        </p:txBody>
      </p:sp>
      <p:sp>
        <p:nvSpPr>
          <p:cNvPr id="43" name="Rounded Rectangle 7">
            <a:extLst>
              <a:ext uri="{FF2B5EF4-FFF2-40B4-BE49-F238E27FC236}">
                <a16:creationId xmlns:a16="http://schemas.microsoft.com/office/drawing/2014/main" id="{AC41F62D-D7EF-4CC9-8803-747AB263A2FA}"/>
              </a:ext>
            </a:extLst>
          </p:cNvPr>
          <p:cNvSpPr/>
          <p:nvPr/>
        </p:nvSpPr>
        <p:spPr>
          <a:xfrm>
            <a:off x="7557865" y="2769478"/>
            <a:ext cx="1744718" cy="557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script arrays</a:t>
            </a:r>
          </a:p>
        </p:txBody>
      </p:sp>
      <p:sp>
        <p:nvSpPr>
          <p:cNvPr id="45" name="Snip Single Corner Rectangle 9">
            <a:extLst>
              <a:ext uri="{FF2B5EF4-FFF2-40B4-BE49-F238E27FC236}">
                <a16:creationId xmlns:a16="http://schemas.microsoft.com/office/drawing/2014/main" id="{2AB3AA4D-F7B9-454E-BC54-92D555E6A094}"/>
              </a:ext>
            </a:extLst>
          </p:cNvPr>
          <p:cNvSpPr/>
          <p:nvPr/>
        </p:nvSpPr>
        <p:spPr>
          <a:xfrm>
            <a:off x="2260650" y="3852042"/>
            <a:ext cx="2228193" cy="39939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book</a:t>
            </a:r>
          </a:p>
        </p:txBody>
      </p:sp>
      <p:sp>
        <p:nvSpPr>
          <p:cNvPr id="46" name="Snip Single Corner Rectangle 10">
            <a:extLst>
              <a:ext uri="{FF2B5EF4-FFF2-40B4-BE49-F238E27FC236}">
                <a16:creationId xmlns:a16="http://schemas.microsoft.com/office/drawing/2014/main" id="{BE0DBC2E-32B8-472C-B14D-46DCF07B2999}"/>
              </a:ext>
            </a:extLst>
          </p:cNvPr>
          <p:cNvSpPr/>
          <p:nvPr/>
        </p:nvSpPr>
        <p:spPr>
          <a:xfrm>
            <a:off x="2260651" y="5291959"/>
            <a:ext cx="2228193" cy="399394"/>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book</a:t>
            </a:r>
          </a:p>
        </p:txBody>
      </p:sp>
      <p:sp>
        <p:nvSpPr>
          <p:cNvPr id="47" name="Snip Single Corner Rectangle 11">
            <a:extLst>
              <a:ext uri="{FF2B5EF4-FFF2-40B4-BE49-F238E27FC236}">
                <a16:creationId xmlns:a16="http://schemas.microsoft.com/office/drawing/2014/main" id="{9C02767D-295B-462F-AB51-998B9D7E3A6B}"/>
              </a:ext>
            </a:extLst>
          </p:cNvPr>
          <p:cNvSpPr/>
          <p:nvPr/>
        </p:nvSpPr>
        <p:spPr>
          <a:xfrm>
            <a:off x="7137452" y="4251436"/>
            <a:ext cx="2228193" cy="709448"/>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Book in the display</a:t>
            </a:r>
          </a:p>
        </p:txBody>
      </p:sp>
      <p:cxnSp>
        <p:nvCxnSpPr>
          <p:cNvPr id="49" name="Straight Arrow Connector 48">
            <a:extLst>
              <a:ext uri="{FF2B5EF4-FFF2-40B4-BE49-F238E27FC236}">
                <a16:creationId xmlns:a16="http://schemas.microsoft.com/office/drawing/2014/main" id="{53B4DB15-2996-4023-AA89-7DCE45BDC82F}"/>
              </a:ext>
            </a:extLst>
          </p:cNvPr>
          <p:cNvCxnSpPr>
            <a:cxnSpLocks/>
            <a:stCxn id="41" idx="4"/>
            <a:endCxn id="47" idx="2"/>
          </p:cNvCxnSpPr>
          <p:nvPr/>
        </p:nvCxnSpPr>
        <p:spPr>
          <a:xfrm>
            <a:off x="6270348" y="4598277"/>
            <a:ext cx="867104" cy="7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5BAB768-0869-456C-9E93-D2DD6D1C33D4}"/>
              </a:ext>
            </a:extLst>
          </p:cNvPr>
          <p:cNvCxnSpPr>
            <a:stCxn id="45" idx="0"/>
            <a:endCxn id="41" idx="2"/>
          </p:cNvCxnSpPr>
          <p:nvPr/>
        </p:nvCxnSpPr>
        <p:spPr>
          <a:xfrm>
            <a:off x="4488843" y="4051739"/>
            <a:ext cx="940677" cy="54653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4B0BCD6-F6F7-4EAF-AC91-FB2DC5195C2B}"/>
              </a:ext>
            </a:extLst>
          </p:cNvPr>
          <p:cNvCxnSpPr>
            <a:stCxn id="46" idx="0"/>
          </p:cNvCxnSpPr>
          <p:nvPr/>
        </p:nvCxnSpPr>
        <p:spPr>
          <a:xfrm flipV="1">
            <a:off x="4488844" y="4960884"/>
            <a:ext cx="940676" cy="53077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874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0CCF-4C8A-46C7-AF3C-799A5DD81CA1}"/>
              </a:ext>
            </a:extLst>
          </p:cNvPr>
          <p:cNvSpPr>
            <a:spLocks noGrp="1"/>
          </p:cNvSpPr>
          <p:nvPr>
            <p:ph type="title"/>
          </p:nvPr>
        </p:nvSpPr>
        <p:spPr>
          <a:xfrm>
            <a:off x="1570949" y="642039"/>
            <a:ext cx="8911687" cy="1280890"/>
          </a:xfrm>
        </p:spPr>
        <p:txBody>
          <a:bodyPr/>
          <a:lstStyle/>
          <a:p>
            <a:r>
              <a:rPr lang="en-IN" dirty="0"/>
              <a:t>Advantages and Disadvantages – </a:t>
            </a:r>
          </a:p>
        </p:txBody>
      </p:sp>
      <p:sp>
        <p:nvSpPr>
          <p:cNvPr id="3" name="Content Placeholder 2">
            <a:extLst>
              <a:ext uri="{FF2B5EF4-FFF2-40B4-BE49-F238E27FC236}">
                <a16:creationId xmlns:a16="http://schemas.microsoft.com/office/drawing/2014/main" id="{EB15FC59-426A-413C-B70C-696AA925D1FB}"/>
              </a:ext>
            </a:extLst>
          </p:cNvPr>
          <p:cNvSpPr>
            <a:spLocks noGrp="1"/>
          </p:cNvSpPr>
          <p:nvPr>
            <p:ph idx="1"/>
          </p:nvPr>
        </p:nvSpPr>
        <p:spPr>
          <a:xfrm>
            <a:off x="680321" y="2336873"/>
            <a:ext cx="9613861" cy="4225292"/>
          </a:xfrm>
        </p:spPr>
        <p:txBody>
          <a:bodyPr>
            <a:normAutofit/>
          </a:bodyPr>
          <a:lstStyle/>
          <a:p>
            <a:pPr algn="ctr"/>
            <a:r>
              <a:rPr lang="en-IN" dirty="0"/>
              <a:t>Advantages – </a:t>
            </a:r>
          </a:p>
          <a:p>
            <a:r>
              <a:rPr lang="en-IN" dirty="0"/>
              <a:t>Less storage consuming.</a:t>
            </a:r>
          </a:p>
          <a:p>
            <a:r>
              <a:rPr lang="en-IN" dirty="0"/>
              <a:t>Easy to use.</a:t>
            </a:r>
          </a:p>
          <a:p>
            <a:r>
              <a:rPr lang="en-IN" dirty="0"/>
              <a:t>Easy to add and delete data</a:t>
            </a:r>
          </a:p>
          <a:p>
            <a:r>
              <a:rPr lang="en-IN" dirty="0"/>
              <a:t>Attractive user interface.</a:t>
            </a:r>
          </a:p>
          <a:p>
            <a:pPr algn="ctr"/>
            <a:r>
              <a:rPr lang="en-IN" dirty="0"/>
              <a:t>Disadvantages – </a:t>
            </a:r>
          </a:p>
          <a:p>
            <a:r>
              <a:rPr lang="en-IN" dirty="0"/>
              <a:t>Data is stored for the particular browser you are using.</a:t>
            </a:r>
          </a:p>
          <a:p>
            <a:r>
              <a:rPr lang="en-IN" dirty="0"/>
              <a:t>Cannot update data.</a:t>
            </a:r>
          </a:p>
          <a:p>
            <a:endParaRPr lang="en-IN" dirty="0"/>
          </a:p>
        </p:txBody>
      </p:sp>
    </p:spTree>
    <p:extLst>
      <p:ext uri="{BB962C8B-B14F-4D97-AF65-F5344CB8AC3E}">
        <p14:creationId xmlns:p14="http://schemas.microsoft.com/office/powerpoint/2010/main" val="351891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9689-2E72-4CC3-994E-073CD4B85F23}"/>
              </a:ext>
            </a:extLst>
          </p:cNvPr>
          <p:cNvSpPr>
            <a:spLocks noGrp="1"/>
          </p:cNvSpPr>
          <p:nvPr>
            <p:ph type="title"/>
          </p:nvPr>
        </p:nvSpPr>
        <p:spPr>
          <a:xfrm>
            <a:off x="1640156" y="633074"/>
            <a:ext cx="8911687" cy="1280890"/>
          </a:xfrm>
        </p:spPr>
        <p:txBody>
          <a:bodyPr/>
          <a:lstStyle/>
          <a:p>
            <a:r>
              <a:rPr lang="en-US" dirty="0"/>
              <a:t>Outcome</a:t>
            </a:r>
            <a:endParaRPr lang="en-IN" dirty="0"/>
          </a:p>
        </p:txBody>
      </p:sp>
      <p:sp>
        <p:nvSpPr>
          <p:cNvPr id="3" name="Content Placeholder 2">
            <a:extLst>
              <a:ext uri="{FF2B5EF4-FFF2-40B4-BE49-F238E27FC236}">
                <a16:creationId xmlns:a16="http://schemas.microsoft.com/office/drawing/2014/main" id="{7B36DFE5-59CD-4CFE-B5C1-9B64A6231F0D}"/>
              </a:ext>
            </a:extLst>
          </p:cNvPr>
          <p:cNvSpPr>
            <a:spLocks noGrp="1"/>
          </p:cNvSpPr>
          <p:nvPr>
            <p:ph idx="1"/>
          </p:nvPr>
        </p:nvSpPr>
        <p:spPr/>
        <p:txBody>
          <a:bodyPr>
            <a:normAutofit lnSpcReduction="10000"/>
          </a:bodyPr>
          <a:lstStyle/>
          <a:p>
            <a:r>
              <a:rPr lang="en-US" sz="3200" dirty="0"/>
              <a:t>Using Online book store project the user can see the price list ,description and author of the book. The purpose of the project is to make a website that stores information about the book and it can be displayed . The added books will be displayed in tabular form and then user can check and see the book they want.</a:t>
            </a:r>
            <a:endParaRPr lang="en-IN" sz="3200" dirty="0"/>
          </a:p>
        </p:txBody>
      </p:sp>
    </p:spTree>
    <p:extLst>
      <p:ext uri="{BB962C8B-B14F-4D97-AF65-F5344CB8AC3E}">
        <p14:creationId xmlns:p14="http://schemas.microsoft.com/office/powerpoint/2010/main" val="3655336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77E2F-4589-4FB1-BE08-DB5F988D402C}"/>
              </a:ext>
            </a:extLst>
          </p:cNvPr>
          <p:cNvSpPr>
            <a:spLocks noGrp="1"/>
          </p:cNvSpPr>
          <p:nvPr>
            <p:ph type="title"/>
          </p:nvPr>
        </p:nvSpPr>
        <p:spPr>
          <a:xfrm>
            <a:off x="1012014" y="2348062"/>
            <a:ext cx="9613861" cy="1080938"/>
          </a:xfrm>
        </p:spPr>
        <p:txBody>
          <a:bodyPr>
            <a:noAutofit/>
          </a:bodyPr>
          <a:lstStyle/>
          <a:p>
            <a:pPr algn="ctr"/>
            <a:r>
              <a:rPr lang="en-IN" sz="9600" dirty="0"/>
              <a:t>Thank you </a:t>
            </a:r>
          </a:p>
        </p:txBody>
      </p:sp>
    </p:spTree>
    <p:extLst>
      <p:ext uri="{BB962C8B-B14F-4D97-AF65-F5344CB8AC3E}">
        <p14:creationId xmlns:p14="http://schemas.microsoft.com/office/powerpoint/2010/main" val="14480107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648</TotalTime>
  <Words>253</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BOOK STORE WEBSITE USING HTML CSS AND JAVASCRIIPT </vt:lpstr>
      <vt:lpstr>             Introduction</vt:lpstr>
      <vt:lpstr>       Working of the project </vt:lpstr>
      <vt:lpstr>Woking of project</vt:lpstr>
      <vt:lpstr>Working Block Diagram </vt:lpstr>
      <vt:lpstr>Advantages and Disadvantages – </vt:lpstr>
      <vt:lpstr>Outcome</vt:lpstr>
      <vt:lpstr>Thank you </vt:lpstr>
    </vt:vector>
  </TitlesOfParts>
  <Company>NJIT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Huma Parveen</dc:creator>
  <cp:lastModifiedBy>HIMANSHU SAHU</cp:lastModifiedBy>
  <cp:revision>63</cp:revision>
  <dcterms:created xsi:type="dcterms:W3CDTF">2018-06-21T09:21:53Z</dcterms:created>
  <dcterms:modified xsi:type="dcterms:W3CDTF">2021-12-28T13:29:24Z</dcterms:modified>
</cp:coreProperties>
</file>