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58" r:id="rId7"/>
    <p:sldId id="259" r:id="rId8"/>
    <p:sldId id="266" r:id="rId9"/>
    <p:sldId id="267" r:id="rId10"/>
    <p:sldId id="260" r:id="rId11"/>
    <p:sldId id="261" r:id="rId12"/>
    <p:sldId id="262" r:id="rId13"/>
    <p:sldId id="263" r:id="rId14"/>
    <p:sldId id="268" r:id="rId15"/>
    <p:sldId id="264" r:id="rId16"/>
    <p:sldId id="273" r:id="rId17"/>
    <p:sldId id="274" r:id="rId18"/>
    <p:sldId id="275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06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8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257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81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06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94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8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5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7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1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2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3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31A992-2465-40CD-8EA5-DD39B409E0C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F55539-99C4-41E7-A285-E7664DC2D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71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AF8B6-9D83-AF0B-5CEC-0E9B4E67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33680"/>
            <a:ext cx="11318240" cy="6238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6B7F3-C6A1-E73B-11AE-55F1F7D65841}"/>
              </a:ext>
            </a:extLst>
          </p:cNvPr>
          <p:cNvSpPr txBox="1"/>
          <p:nvPr/>
        </p:nvSpPr>
        <p:spPr>
          <a:xfrm>
            <a:off x="8016240" y="4732774"/>
            <a:ext cx="6116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1" dirty="0">
                <a:solidFill>
                  <a:schemeClr val="bg1"/>
                </a:solidFill>
              </a:rPr>
              <a:t>- TEAM FILO</a:t>
            </a:r>
          </a:p>
        </p:txBody>
      </p:sp>
    </p:spTree>
    <p:extLst>
      <p:ext uri="{BB962C8B-B14F-4D97-AF65-F5344CB8AC3E}">
        <p14:creationId xmlns:p14="http://schemas.microsoft.com/office/powerpoint/2010/main" val="4658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C3288-0E76-9657-9895-7402E7289D6C}"/>
              </a:ext>
            </a:extLst>
          </p:cNvPr>
          <p:cNvSpPr txBox="1"/>
          <p:nvPr/>
        </p:nvSpPr>
        <p:spPr>
          <a:xfrm>
            <a:off x="1473200" y="5379720"/>
            <a:ext cx="5354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Only Admin can add vendors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BDD6F-AD31-A4D4-03B6-F1100157B5B9}"/>
              </a:ext>
            </a:extLst>
          </p:cNvPr>
          <p:cNvSpPr txBox="1"/>
          <p:nvPr/>
        </p:nvSpPr>
        <p:spPr>
          <a:xfrm>
            <a:off x="8471159" y="5345868"/>
            <a:ext cx="39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</a:rPr>
              <a:t>ONLY ADMIN</a:t>
            </a:r>
          </a:p>
          <a:p>
            <a:pPr algn="just"/>
            <a:r>
              <a:rPr lang="en-IN" sz="2400" b="1" dirty="0">
                <a:solidFill>
                  <a:schemeClr val="bg1"/>
                </a:solidFill>
              </a:rPr>
              <a:t>CAN ADD VENDOR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71A02-CC89-361C-FC36-824A5CBE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7" y="746449"/>
            <a:ext cx="7296539" cy="54304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A9C3E6-906A-12C3-FB17-026CC491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159" y="1147995"/>
            <a:ext cx="3071067" cy="1331329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Add Vendor Page</a:t>
            </a:r>
          </a:p>
        </p:txBody>
      </p:sp>
    </p:spTree>
    <p:extLst>
      <p:ext uri="{BB962C8B-B14F-4D97-AF65-F5344CB8AC3E}">
        <p14:creationId xmlns:p14="http://schemas.microsoft.com/office/powerpoint/2010/main" val="258260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D1404F-01FB-B693-9D6D-2AD6CCB2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43812"/>
            <a:ext cx="6429824" cy="551439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9F6899-5D1C-C5E6-2F57-786BF119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925" y="1178605"/>
            <a:ext cx="3114675" cy="1303337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Add Vendor Page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8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72A677-FADB-9EEC-DB6E-6E1F78D0C7B1}"/>
              </a:ext>
            </a:extLst>
          </p:cNvPr>
          <p:cNvSpPr txBox="1"/>
          <p:nvPr/>
        </p:nvSpPr>
        <p:spPr>
          <a:xfrm>
            <a:off x="1046480" y="1488440"/>
            <a:ext cx="3088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 can view the User Requests in the Homepage.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 gives quotations for the User Requests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3 types of packages namely,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Basic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Premium 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Classic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C1D6F-81A8-9996-236A-130EC091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768213"/>
            <a:ext cx="6299200" cy="53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960A-5E59-25CC-0254-5B80DF93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748" y="512794"/>
            <a:ext cx="9799318" cy="795868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USER 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B35EE-AD1B-AD06-C53E-E8CBF1554496}"/>
              </a:ext>
            </a:extLst>
          </p:cNvPr>
          <p:cNvSpPr txBox="1"/>
          <p:nvPr/>
        </p:nvSpPr>
        <p:spPr>
          <a:xfrm>
            <a:off x="3187337" y="5808514"/>
            <a:ext cx="5953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</a:rPr>
              <a:t>User should register before logging in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FD567E-B2C3-A4FA-62B7-1C7FB6B5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22311"/>
            <a:ext cx="9642255" cy="43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2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960A-5E59-25CC-0254-5B80DF93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2884"/>
            <a:ext cx="9799318" cy="795868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User Login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0B6F-DD0D-69A1-E090-94684F27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1778001"/>
            <a:ext cx="9799318" cy="44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4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CC1C92-50D5-4C57-2F38-DC32E6AC5185}"/>
              </a:ext>
            </a:extLst>
          </p:cNvPr>
          <p:cNvSpPr txBox="1"/>
          <p:nvPr/>
        </p:nvSpPr>
        <p:spPr>
          <a:xfrm>
            <a:off x="1046480" y="2930963"/>
            <a:ext cx="3931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send plan requests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 can View Quotations quoted by  vendors and select the required one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FB4846-37F9-B2E3-0865-64DB6D56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746447"/>
            <a:ext cx="6489959" cy="5130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F226D4-0A5E-E644-F4B5-3FB1A4A111E4}"/>
              </a:ext>
            </a:extLst>
          </p:cNvPr>
          <p:cNvSpPr txBox="1"/>
          <p:nvPr/>
        </p:nvSpPr>
        <p:spPr>
          <a:xfrm>
            <a:off x="1603018" y="1420119"/>
            <a:ext cx="3688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USER HOMEPAGE</a:t>
            </a:r>
          </a:p>
        </p:txBody>
      </p:sp>
    </p:spTree>
    <p:extLst>
      <p:ext uri="{BB962C8B-B14F-4D97-AF65-F5344CB8AC3E}">
        <p14:creationId xmlns:p14="http://schemas.microsoft.com/office/powerpoint/2010/main" val="2660596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4676-D0C9-6AD0-4B51-6CED8BF6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Concepts Learned through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100E-31AC-9E75-4D1D-03918805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Front-end : -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Semantic HTML in order to make code readable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Using proper classes and ids to reuse styles as and when required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Using Bootstrap to make styling and grid development and design faster and easier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DOM manipulation using </a:t>
            </a:r>
            <a:r>
              <a:rPr lang="en-IN" dirty="0" err="1">
                <a:solidFill>
                  <a:schemeClr val="bg1"/>
                </a:solidFill>
              </a:rPr>
              <a:t>Javascript</a:t>
            </a:r>
            <a:r>
              <a:rPr lang="en-IN" dirty="0">
                <a:solidFill>
                  <a:schemeClr val="bg1"/>
                </a:solidFill>
              </a:rPr>
              <a:t> to Handle events and validation on user side’</a:t>
            </a:r>
          </a:p>
          <a:p>
            <a:pPr lvl="1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5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5F4ACA-498C-DE8A-9F89-9BFEDFCC9AB7}"/>
              </a:ext>
            </a:extLst>
          </p:cNvPr>
          <p:cNvSpPr txBox="1">
            <a:spLocks/>
          </p:cNvSpPr>
          <p:nvPr/>
        </p:nvSpPr>
        <p:spPr>
          <a:xfrm>
            <a:off x="1295402" y="1138517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Backend : -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Using of Layered architecture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Using interfaces in order to implement contract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Using OOPs principles like polymorphism to make methods reusable with multiple types.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Using Generic Type to ensure type safety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Handling and Throwing Exception</a:t>
            </a:r>
          </a:p>
        </p:txBody>
      </p:sp>
    </p:spTree>
    <p:extLst>
      <p:ext uri="{BB962C8B-B14F-4D97-AF65-F5344CB8AC3E}">
        <p14:creationId xmlns:p14="http://schemas.microsoft.com/office/powerpoint/2010/main" val="393594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792C-4E8A-E3E0-0548-84ED9906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Tools Used in the Project: -</a:t>
            </a:r>
          </a:p>
        </p:txBody>
      </p:sp>
      <p:pic>
        <p:nvPicPr>
          <p:cNvPr id="1026" name="Picture 2" descr="Java logo and symbol, meaning, history, PNG">
            <a:extLst>
              <a:ext uri="{FF2B5EF4-FFF2-40B4-BE49-F238E27FC236}">
                <a16:creationId xmlns:a16="http://schemas.microsoft.com/office/drawing/2014/main" id="{5FEEDC76-94EE-1B6D-69C9-30EB99715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92" y="5076156"/>
            <a:ext cx="1372787" cy="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, Html, Html5, png | PNGWing">
            <a:extLst>
              <a:ext uri="{FF2B5EF4-FFF2-40B4-BE49-F238E27FC236}">
                <a16:creationId xmlns:a16="http://schemas.microsoft.com/office/drawing/2014/main" id="{A7964F8F-CBC8-2E55-8C4B-8F596FCC3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762" y="2572877"/>
            <a:ext cx="1794926" cy="179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Logo png images | PNGWing">
            <a:extLst>
              <a:ext uri="{FF2B5EF4-FFF2-40B4-BE49-F238E27FC236}">
                <a16:creationId xmlns:a16="http://schemas.microsoft.com/office/drawing/2014/main" id="{13DF518E-FE4C-49C9-7BE9-F513E9272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85" y="4522428"/>
            <a:ext cx="1107456" cy="110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Brand guidelines · Bootstrap v5.0">
            <a:extLst>
              <a:ext uri="{FF2B5EF4-FFF2-40B4-BE49-F238E27FC236}">
                <a16:creationId xmlns:a16="http://schemas.microsoft.com/office/drawing/2014/main" id="{18C57AD8-1CE7-6B65-9944-FEE5C18A9A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4647" y="2664761"/>
            <a:ext cx="345141" cy="34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 descr="Premium Vector | Bootstrap icon or b letter logo">
            <a:extLst>
              <a:ext uri="{FF2B5EF4-FFF2-40B4-BE49-F238E27FC236}">
                <a16:creationId xmlns:a16="http://schemas.microsoft.com/office/drawing/2014/main" id="{765275A2-4324-940B-908E-C4DABA43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434" y="4747893"/>
            <a:ext cx="1318345" cy="131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SQL Logo transparent PNG - StickPNG">
            <a:extLst>
              <a:ext uri="{FF2B5EF4-FFF2-40B4-BE49-F238E27FC236}">
                <a16:creationId xmlns:a16="http://schemas.microsoft.com/office/drawing/2014/main" id="{9C3CBD51-6394-98AB-921D-BBB995292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608" y="4608088"/>
            <a:ext cx="1622925" cy="15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Code Logo PNG Transparent &amp; SVG Vector ...">
            <a:extLst>
              <a:ext uri="{FF2B5EF4-FFF2-40B4-BE49-F238E27FC236}">
                <a16:creationId xmlns:a16="http://schemas.microsoft.com/office/drawing/2014/main" id="{02EA0E3C-A60D-4957-3423-B8850C1583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91" y="3009902"/>
            <a:ext cx="2231016" cy="167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ring Tools 4 (@springtools4) / X">
            <a:extLst>
              <a:ext uri="{FF2B5EF4-FFF2-40B4-BE49-F238E27FC236}">
                <a16:creationId xmlns:a16="http://schemas.microsoft.com/office/drawing/2014/main" id="{83CE3C0B-2432-1F37-4F91-0517E19F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61" y="2898030"/>
            <a:ext cx="1897006" cy="189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Logo and symbol, meaning, history, PNG, brand">
            <a:extLst>
              <a:ext uri="{FF2B5EF4-FFF2-40B4-BE49-F238E27FC236}">
                <a16:creationId xmlns:a16="http://schemas.microsoft.com/office/drawing/2014/main" id="{F1D8B1F8-5628-0A62-3C96-0D30FA8AE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87" y="3009902"/>
            <a:ext cx="2154974" cy="12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87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78F00-7CC3-C3E6-C9C1-0527ED980B30}"/>
              </a:ext>
            </a:extLst>
          </p:cNvPr>
          <p:cNvSpPr txBox="1"/>
          <p:nvPr/>
        </p:nvSpPr>
        <p:spPr>
          <a:xfrm>
            <a:off x="2537926" y="2818120"/>
            <a:ext cx="6808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THANKYOU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5823B-2A1B-DCF7-10D3-E5F5973057DC}"/>
              </a:ext>
            </a:extLst>
          </p:cNvPr>
          <p:cNvSpPr txBox="1"/>
          <p:nvPr/>
        </p:nvSpPr>
        <p:spPr>
          <a:xfrm>
            <a:off x="3281680" y="5648960"/>
            <a:ext cx="635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STAY TUNED FOR THE UPCOMING EVENTS</a:t>
            </a:r>
          </a:p>
        </p:txBody>
      </p:sp>
    </p:spTree>
    <p:extLst>
      <p:ext uri="{BB962C8B-B14F-4D97-AF65-F5344CB8AC3E}">
        <p14:creationId xmlns:p14="http://schemas.microsoft.com/office/powerpoint/2010/main" val="135271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297D-65A8-9175-1A74-D2598381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43DE-8975-A63C-D2D2-2DBE9DEB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733799" cy="3318936"/>
          </a:xfrm>
        </p:spPr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Snehitha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Malireddy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Soumyashree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Vainala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Mounish</a:t>
            </a:r>
            <a:r>
              <a:rPr lang="en-IN" dirty="0">
                <a:solidFill>
                  <a:schemeClr val="bg1"/>
                </a:solidFill>
              </a:rPr>
              <a:t> Kumar</a:t>
            </a:r>
          </a:p>
          <a:p>
            <a:r>
              <a:rPr lang="en-IN" dirty="0">
                <a:solidFill>
                  <a:schemeClr val="bg1"/>
                </a:solidFill>
              </a:rPr>
              <a:t>Sakshi </a:t>
            </a:r>
            <a:r>
              <a:rPr lang="en-IN" dirty="0" err="1">
                <a:solidFill>
                  <a:schemeClr val="bg1"/>
                </a:solidFill>
              </a:rPr>
              <a:t>Shanbhag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613F6-45CA-67E0-274E-4AD602204C49}"/>
              </a:ext>
            </a:extLst>
          </p:cNvPr>
          <p:cNvSpPr txBox="1"/>
          <p:nvPr/>
        </p:nvSpPr>
        <p:spPr>
          <a:xfrm>
            <a:off x="5862918" y="2626659"/>
            <a:ext cx="4885764" cy="23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aseline="-25000" dirty="0" err="1">
                <a:solidFill>
                  <a:schemeClr val="bg1"/>
                </a:solidFill>
              </a:rPr>
              <a:t>Suchita</a:t>
            </a:r>
            <a:r>
              <a:rPr lang="en-IN" sz="3200" baseline="-25000" dirty="0">
                <a:solidFill>
                  <a:schemeClr val="bg1"/>
                </a:solidFill>
              </a:rPr>
              <a:t> </a:t>
            </a:r>
            <a:r>
              <a:rPr lang="en-IN" sz="3200" baseline="-25000" dirty="0" err="1">
                <a:solidFill>
                  <a:schemeClr val="bg1"/>
                </a:solidFill>
              </a:rPr>
              <a:t>Parira</a:t>
            </a:r>
            <a:endParaRPr lang="en-IN" sz="3200" baseline="-25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aseline="-25000" dirty="0">
                <a:solidFill>
                  <a:schemeClr val="bg1"/>
                </a:solidFill>
              </a:rPr>
              <a:t>K. Sri </a:t>
            </a:r>
            <a:r>
              <a:rPr lang="en-IN" sz="3200" baseline="-25000" dirty="0" err="1">
                <a:solidFill>
                  <a:schemeClr val="bg1"/>
                </a:solidFill>
              </a:rPr>
              <a:t>Sravya</a:t>
            </a:r>
            <a:endParaRPr lang="en-IN" sz="3200" baseline="-25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aseline="-25000" dirty="0">
                <a:solidFill>
                  <a:schemeClr val="bg1"/>
                </a:solidFill>
              </a:rPr>
              <a:t>Surya Teja </a:t>
            </a:r>
            <a:r>
              <a:rPr lang="en-IN" sz="3200" baseline="-25000" dirty="0" err="1">
                <a:solidFill>
                  <a:schemeClr val="bg1"/>
                </a:solidFill>
              </a:rPr>
              <a:t>Tekulapally</a:t>
            </a:r>
            <a:endParaRPr lang="en-IN" sz="3200" baseline="-25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 err="1">
                <a:solidFill>
                  <a:schemeClr val="bg1"/>
                </a:solidFill>
              </a:rPr>
              <a:t>Mouthika</a:t>
            </a:r>
            <a:r>
              <a:rPr lang="en-IN" sz="2500" dirty="0">
                <a:solidFill>
                  <a:schemeClr val="bg1"/>
                </a:solidFill>
              </a:rPr>
              <a:t> Sai Satya </a:t>
            </a:r>
            <a:r>
              <a:rPr lang="en-IN" sz="2500" dirty="0" err="1">
                <a:solidFill>
                  <a:schemeClr val="bg1"/>
                </a:solidFill>
              </a:rPr>
              <a:t>Karinki</a:t>
            </a:r>
            <a:endParaRPr lang="en-IN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 err="1">
                <a:solidFill>
                  <a:schemeClr val="bg1"/>
                </a:solidFill>
              </a:rPr>
              <a:t>Arunoday</a:t>
            </a:r>
            <a:r>
              <a:rPr lang="en-IN" sz="2500" dirty="0">
                <a:solidFill>
                  <a:schemeClr val="bg1"/>
                </a:solidFill>
              </a:rPr>
              <a:t> Bhattacharjee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baseline="-25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7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11F3-2D59-EDAC-21F1-27A4E896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1CA8-9591-5FB5-61BE-890F477F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For Users :-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bg1"/>
                </a:solidFill>
              </a:rPr>
              <a:t>Registering for the portal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bg1"/>
                </a:solidFill>
              </a:rPr>
              <a:t>Creating new Event Plan Request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bg1"/>
                </a:solidFill>
              </a:rPr>
              <a:t>Viewing Quotations on the basis of the Quotations Generated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bg1"/>
                </a:solidFill>
              </a:rPr>
              <a:t>Respond to Quotations Generated and Accept and Reject them.</a:t>
            </a:r>
          </a:p>
          <a:p>
            <a:r>
              <a:rPr lang="en-IN" dirty="0">
                <a:solidFill>
                  <a:schemeClr val="bg1"/>
                </a:solidFill>
              </a:rPr>
              <a:t>For Vendors:-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bg1"/>
                </a:solidFill>
              </a:rPr>
              <a:t>Create new Packages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bg1"/>
                </a:solidFill>
              </a:rPr>
              <a:t>Generate Quotations for a particular Event Plan Request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3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F51C-E752-02C8-E1CA-48B287035759}"/>
              </a:ext>
            </a:extLst>
          </p:cNvPr>
          <p:cNvSpPr txBox="1">
            <a:spLocks/>
          </p:cNvSpPr>
          <p:nvPr/>
        </p:nvSpPr>
        <p:spPr>
          <a:xfrm>
            <a:off x="1295402" y="1050861"/>
            <a:ext cx="9601196" cy="33189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For Admins :-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bg1"/>
                </a:solidFill>
              </a:rPr>
              <a:t>Create New Vendors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bg1"/>
                </a:solidFill>
              </a:rPr>
              <a:t>View All existing Vendors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bg1"/>
                </a:solidFill>
              </a:rPr>
              <a:t>Activate and Deactivate Users Registered for the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Additional Features: -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bg1"/>
                </a:solidFill>
              </a:rPr>
              <a:t>Proper Validation of credentials for all types of actors(users, vendors and admins) to prevent unauthorized access  to the systems.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sz="16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B208-C918-54CE-6942-AEAF8AED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USER JOURNEY</a:t>
            </a:r>
          </a:p>
        </p:txBody>
      </p:sp>
    </p:spTree>
    <p:extLst>
      <p:ext uri="{BB962C8B-B14F-4D97-AF65-F5344CB8AC3E}">
        <p14:creationId xmlns:p14="http://schemas.microsoft.com/office/powerpoint/2010/main" val="366438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24AD-A6AB-253F-293A-413C7C37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80" y="121285"/>
            <a:ext cx="5760720" cy="1971675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HOMEPAGE</a:t>
            </a:r>
          </a:p>
        </p:txBody>
      </p:sp>
      <p:pic>
        <p:nvPicPr>
          <p:cNvPr id="8" name="Content Placeholder 7" descr="Work from home Wi-Fi with solid fill">
            <a:extLst>
              <a:ext uri="{FF2B5EF4-FFF2-40B4-BE49-F238E27FC236}">
                <a16:creationId xmlns:a16="http://schemas.microsoft.com/office/drawing/2014/main" id="{153FA70D-F5F5-73B3-D8CE-B6893A4AEB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8420" y="688816"/>
            <a:ext cx="836612" cy="836612"/>
          </a:xfr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E324CA6-DDDD-9450-FA9F-D658C200D449}"/>
              </a:ext>
            </a:extLst>
          </p:cNvPr>
          <p:cNvSpPr/>
          <p:nvPr/>
        </p:nvSpPr>
        <p:spPr>
          <a:xfrm>
            <a:off x="4421298" y="4277360"/>
            <a:ext cx="538480" cy="14020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2C8B461-82F6-9386-5798-E6558F6B28FE}"/>
              </a:ext>
            </a:extLst>
          </p:cNvPr>
          <p:cNvSpPr/>
          <p:nvPr/>
        </p:nvSpPr>
        <p:spPr>
          <a:xfrm>
            <a:off x="6693742" y="4267200"/>
            <a:ext cx="538480" cy="14020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EA6F8D-E21F-697C-A193-3D27E69282BC}"/>
              </a:ext>
            </a:extLst>
          </p:cNvPr>
          <p:cNvSpPr/>
          <p:nvPr/>
        </p:nvSpPr>
        <p:spPr>
          <a:xfrm>
            <a:off x="9083042" y="4267200"/>
            <a:ext cx="538480" cy="14020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636256F-8CD6-4F1B-EB9E-2D1A1F09546A}"/>
              </a:ext>
            </a:extLst>
          </p:cNvPr>
          <p:cNvSpPr/>
          <p:nvPr/>
        </p:nvSpPr>
        <p:spPr>
          <a:xfrm>
            <a:off x="2031998" y="4267200"/>
            <a:ext cx="538480" cy="14020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630F06-DDF5-B0DE-E149-B189B5652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91" y="1572947"/>
            <a:ext cx="10292080" cy="35578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BE7AEF-DEF5-A925-AD2B-1D61FFBEA1F7}"/>
              </a:ext>
            </a:extLst>
          </p:cNvPr>
          <p:cNvSpPr txBox="1"/>
          <p:nvPr/>
        </p:nvSpPr>
        <p:spPr>
          <a:xfrm>
            <a:off x="1534160" y="5669280"/>
            <a:ext cx="915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ADMIN LOGIN        VENDOR LOGIN               USERLOGIN          USERREGISTRATION</a:t>
            </a:r>
          </a:p>
        </p:txBody>
      </p:sp>
    </p:spTree>
    <p:extLst>
      <p:ext uri="{BB962C8B-B14F-4D97-AF65-F5344CB8AC3E}">
        <p14:creationId xmlns:p14="http://schemas.microsoft.com/office/powerpoint/2010/main" val="66878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6567-94C2-F85B-820D-0990128B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67378"/>
            <a:ext cx="9601196" cy="836508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1"/>
                </a:solidFill>
              </a:rPr>
              <a:t>Admin Page</a:t>
            </a:r>
            <a:r>
              <a:rPr lang="en-IN" b="1" dirty="0">
                <a:highlight>
                  <a:srgbClr val="000000"/>
                </a:highlight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C6DCA-E977-1FBF-0743-5077BD08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4988561"/>
            <a:ext cx="9829800" cy="58927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Navigates to Admin Homepage , if the details entered are valid</a:t>
            </a:r>
            <a:r>
              <a:rPr lang="en-IN" dirty="0"/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D99FDD-24B0-AAF0-2F42-8B9A6F7D00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699" r="13294"/>
          <a:stretch/>
        </p:blipFill>
        <p:spPr>
          <a:xfrm>
            <a:off x="5617028" y="749667"/>
            <a:ext cx="5187821" cy="5358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228C4B-3918-9EAA-0883-E85085CFDD7A}"/>
              </a:ext>
            </a:extLst>
          </p:cNvPr>
          <p:cNvSpPr txBox="1"/>
          <p:nvPr/>
        </p:nvSpPr>
        <p:spPr>
          <a:xfrm>
            <a:off x="886407" y="2681817"/>
            <a:ext cx="4217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</a:rPr>
              <a:t>After successful login, Admin is directed to the admin homepage</a:t>
            </a:r>
          </a:p>
        </p:txBody>
      </p:sp>
    </p:spTree>
    <p:extLst>
      <p:ext uri="{BB962C8B-B14F-4D97-AF65-F5344CB8AC3E}">
        <p14:creationId xmlns:p14="http://schemas.microsoft.com/office/powerpoint/2010/main" val="240881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6567-94C2-F85B-820D-0990128B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025" y="1675059"/>
            <a:ext cx="8696129" cy="836508"/>
          </a:xfrm>
        </p:spPr>
        <p:txBody>
          <a:bodyPr/>
          <a:lstStyle/>
          <a:p>
            <a:pPr algn="l"/>
            <a:r>
              <a:rPr lang="en-IN" b="1" dirty="0">
                <a:highlight>
                  <a:srgbClr val="000000"/>
                </a:highlight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C6DCA-E977-1FBF-0743-5077BD08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4988561"/>
            <a:ext cx="9829800" cy="58927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Navigates to Admin Homepage , if the details entered are valid</a:t>
            </a:r>
            <a:r>
              <a:rPr lang="en-IN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22ABF5-31DD-0219-3C1E-ADF70EE31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33" y="1119445"/>
            <a:ext cx="9554133" cy="4992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2596B1-1CE0-B338-FA9E-795D13632C78}"/>
              </a:ext>
            </a:extLst>
          </p:cNvPr>
          <p:cNvSpPr txBox="1"/>
          <p:nvPr/>
        </p:nvSpPr>
        <p:spPr>
          <a:xfrm>
            <a:off x="1295400" y="746449"/>
            <a:ext cx="299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Admin Home Page</a:t>
            </a:r>
            <a:r>
              <a:rPr lang="en-IN" sz="2400" b="1" dirty="0">
                <a:highlight>
                  <a:srgbClr val="000000"/>
                </a:highlight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1212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7D43-5B98-2725-5216-7B854220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982133"/>
            <a:ext cx="9321798" cy="775548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chemeClr val="bg1"/>
                </a:solidFill>
              </a:rPr>
              <a:t>Vendor 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F7033-AACE-56C3-A152-AA7662F9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1" y="1757681"/>
            <a:ext cx="9515667" cy="45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4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</TotalTime>
  <Words>357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Garamond</vt:lpstr>
      <vt:lpstr>Times New Roman</vt:lpstr>
      <vt:lpstr>Wingdings</vt:lpstr>
      <vt:lpstr>Organic</vt:lpstr>
      <vt:lpstr>PowerPoint Presentation</vt:lpstr>
      <vt:lpstr>Team Members</vt:lpstr>
      <vt:lpstr>Key Features</vt:lpstr>
      <vt:lpstr>PowerPoint Presentation</vt:lpstr>
      <vt:lpstr>USER JOURNEY</vt:lpstr>
      <vt:lpstr>HOMEPAGE</vt:lpstr>
      <vt:lpstr>Admin Page </vt:lpstr>
      <vt:lpstr> </vt:lpstr>
      <vt:lpstr>Vendor Login Page</vt:lpstr>
      <vt:lpstr>Add Vendor Page</vt:lpstr>
      <vt:lpstr>Add Vendor Page</vt:lpstr>
      <vt:lpstr>PowerPoint Presentation</vt:lpstr>
      <vt:lpstr>USER  PAGE</vt:lpstr>
      <vt:lpstr>User Login Page</vt:lpstr>
      <vt:lpstr>PowerPoint Presentation</vt:lpstr>
      <vt:lpstr>Concepts Learned through the project</vt:lpstr>
      <vt:lpstr>PowerPoint Presentation</vt:lpstr>
      <vt:lpstr>Tools Used in the Project: 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Karipeddi</dc:creator>
  <cp:lastModifiedBy>Anshul Thakur</cp:lastModifiedBy>
  <cp:revision>3</cp:revision>
  <dcterms:created xsi:type="dcterms:W3CDTF">2023-09-14T16:56:56Z</dcterms:created>
  <dcterms:modified xsi:type="dcterms:W3CDTF">2023-09-14T20:09:59Z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2023-09-14T19:17:48Z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fd4e4004-9c5b-4778-a1ed-95350468c4a4</vt:lpwstr>
  </property>
  <property fmtid="{D5CDD505-2E9C-101B-9397-08002B2CF9AE}" pid="7" name="MSIP_Label_defa4170-0d19-0005-0004-bc88714345d2_ActionId">
    <vt:lpwstr>bcc151c3-b731-4ace-a8c4-7b8b4fc3f182</vt:lpwstr>
  </property>
  <property fmtid="{D5CDD505-2E9C-101B-9397-08002B2CF9AE}" pid="8" name="MSIP_Label_defa4170-0d19-0005-0004-bc88714345d2_ContentBits">
    <vt:lpwstr>0</vt:lpwstr>
  </property>
</Properties>
</file>