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1FCC5C-C320-4543-B282-78C2432E4A3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8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5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654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9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9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2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3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0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3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0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022206-9E25-4E83-A675-B55DE255D7B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1597-2D20-47DF-A5FB-473896DC3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41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244" y="1314236"/>
            <a:ext cx="9139751" cy="3329581"/>
          </a:xfrm>
        </p:spPr>
        <p:txBody>
          <a:bodyPr/>
          <a:lstStyle/>
          <a:p>
            <a:r>
              <a:rPr lang="en-US" dirty="0" smtClean="0"/>
              <a:t>RESTFUL WEB SERVICES. POSTMERTEM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208062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By-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Syed </a:t>
            </a:r>
            <a:r>
              <a:rPr lang="en-US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zafar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shah</a:t>
            </a:r>
          </a:p>
          <a:p>
            <a:r>
              <a:rPr lang="en-US" sz="2400" cap="small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MANOHARA  RAO PENUMALA</a:t>
            </a:r>
          </a:p>
          <a:p>
            <a:r>
              <a:rPr lang="en-US" sz="2400" cap="small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SNEHAL SHENDWARE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cap="small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								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	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RECAPITULATION</a:t>
            </a:r>
          </a:p>
          <a:p>
            <a:r>
              <a:rPr lang="en-US" dirty="0" smtClean="0"/>
              <a:t>SOAP VS REST</a:t>
            </a:r>
          </a:p>
          <a:p>
            <a:r>
              <a:rPr lang="en-US" dirty="0" smtClean="0"/>
              <a:t>CURRENT TRENDS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LESSONS LEARNT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RECAPITULATION: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principles, Six constraints</a:t>
            </a:r>
          </a:p>
          <a:p>
            <a:pPr marL="0" indent="0">
              <a:buNone/>
            </a:pPr>
            <a:r>
              <a:rPr lang="en-US" dirty="0" smtClean="0"/>
              <a:t>Self descriptive messages, </a:t>
            </a:r>
            <a:r>
              <a:rPr lang="en-US" i="1" dirty="0" smtClean="0"/>
              <a:t>stateless</a:t>
            </a:r>
            <a:r>
              <a:rPr lang="en-US" dirty="0" smtClean="0"/>
              <a:t> (</a:t>
            </a:r>
            <a:r>
              <a:rPr lang="en-US" dirty="0" err="1" smtClean="0"/>
              <a:t>Dr.Gary’s</a:t>
            </a:r>
            <a:r>
              <a:rPr lang="en-US" dirty="0" smtClean="0"/>
              <a:t> famous def. )</a:t>
            </a:r>
          </a:p>
          <a:p>
            <a:r>
              <a:rPr lang="en-US" dirty="0" smtClean="0"/>
              <a:t>Resources, URLs and Simple Operations</a:t>
            </a:r>
          </a:p>
          <a:p>
            <a:r>
              <a:rPr lang="en-US" b="1" dirty="0" err="1" smtClean="0"/>
              <a:t>Idempotency</a:t>
            </a:r>
            <a:r>
              <a:rPr lang="en-US" b="1" dirty="0" smtClean="0"/>
              <a:t> :</a:t>
            </a:r>
            <a:r>
              <a:rPr lang="en-US" dirty="0" smtClean="0"/>
              <a:t> Multiple </a:t>
            </a:r>
            <a:r>
              <a:rPr lang="en-US" dirty="0"/>
              <a:t>invocations doesn’t change state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GET, HEAD, PUT, DELETE, OPTIONS- Idempotent methods.</a:t>
            </a:r>
          </a:p>
          <a:p>
            <a:pPr marL="0" indent="0">
              <a:buNone/>
            </a:pPr>
            <a:r>
              <a:rPr lang="en-US" dirty="0" smtClean="0"/>
              <a:t>POST- Not idempotent.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02" y="1905000"/>
            <a:ext cx="58178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VS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TRENDS: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4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65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1138</TotalTime>
  <Words>82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RESTFUL WEB SERVICES. POSTMERTEM</vt:lpstr>
      <vt:lpstr>                    WALKTHROUGH</vt:lpstr>
      <vt:lpstr>RECAPITULATION: </vt:lpstr>
      <vt:lpstr>SOAP VS REST</vt:lpstr>
      <vt:lpstr>CURRENT TRENDS:</vt:lpstr>
      <vt:lpstr>FUTURE WORK</vt:lpstr>
      <vt:lpstr>LESSONS LEARNT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SERVICES.</dc:title>
  <dc:creator>Syed Zafar Shah</dc:creator>
  <cp:lastModifiedBy>Syed Zafar Shah</cp:lastModifiedBy>
  <cp:revision>14</cp:revision>
  <dcterms:created xsi:type="dcterms:W3CDTF">2016-04-27T22:12:49Z</dcterms:created>
  <dcterms:modified xsi:type="dcterms:W3CDTF">2016-04-28T17:11:40Z</dcterms:modified>
</cp:coreProperties>
</file>