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c58f2e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c58f2e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c58f2e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c58f2e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c58f2e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c58f2e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c58f2e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c58f2e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c58f2e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c58f2e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c58f2e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c58f2e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5c58f2e6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5c58f2e6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c58f2e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c58f2e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c58f2e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5c58f2e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66e6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66e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c58f2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c58f2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c58f2e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c58f2e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c58f2e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c58f2e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c58f2e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c58f2e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c58f2e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c58f2e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c58f2e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c58f2e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c58f2e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c58f2e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Hadoop File System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p:txBody>
      </p:sp>
      <p:pic>
        <p:nvPicPr>
          <p:cNvPr id="126" name="Google Shape;126;p22"/>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27" name="Google Shape;127;p22"/>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28" name="Google Shape;128;p22"/>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29" name="Google Shape;129;p22"/>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cxnSp>
        <p:nvCxnSpPr>
          <p:cNvPr id="132" name="Google Shape;132;p22"/>
          <p:cNvCxnSpPr/>
          <p:nvPr/>
        </p:nvCxnSpPr>
        <p:spPr>
          <a:xfrm rot="10800000">
            <a:off x="2082000" y="3971375"/>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Reads</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queries master to get list of data nodes carrying a specific chunk</a:t>
            </a:r>
            <a:endParaRPr/>
          </a:p>
          <a:p>
            <a:pPr indent="-342900" lvl="0" marL="457200" rtl="0" algn="l">
              <a:spcBef>
                <a:spcPts val="0"/>
              </a:spcBef>
              <a:spcAft>
                <a:spcPts val="0"/>
              </a:spcAft>
              <a:buSzPts val="1800"/>
              <a:buChar char="●"/>
            </a:pPr>
            <a:r>
              <a:rPr lang="en"/>
              <a:t>Client figures out which data node is closest to it, and caches this result for subsequent reads of the chunk</a:t>
            </a:r>
            <a:endParaRPr/>
          </a:p>
          <a:p>
            <a:pPr indent="-342900" lvl="0" marL="457200" rtl="0" algn="l">
              <a:spcBef>
                <a:spcPts val="0"/>
              </a:spcBef>
              <a:spcAft>
                <a:spcPts val="0"/>
              </a:spcAft>
              <a:buSzPts val="1800"/>
              <a:buChar char="●"/>
            </a:pPr>
            <a:r>
              <a:rPr lang="en"/>
              <a:t>Client performs the read from the proper data node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order to append to a file, first contact the NameNode to see the data nodes on which the chunks are located and pick a primary replica</a:t>
            </a:r>
            <a:endParaRPr/>
          </a:p>
          <a:p>
            <a:pPr indent="-317500" lvl="1" marL="914400" rtl="0" algn="l">
              <a:spcBef>
                <a:spcPts val="0"/>
              </a:spcBef>
              <a:spcAft>
                <a:spcPts val="0"/>
              </a:spcAft>
              <a:buSzPts val="1400"/>
              <a:buChar char="○"/>
            </a:pPr>
            <a:r>
              <a:rPr lang="en"/>
              <a:t>If there is already a primary replica designated for the chunk (its lease is still valid), perform the write to the primary replica</a:t>
            </a:r>
            <a:endParaRPr/>
          </a:p>
          <a:p>
            <a:pPr indent="-317500" lvl="1" marL="914400" rtl="0" algn="l">
              <a:spcBef>
                <a:spcPts val="0"/>
              </a:spcBef>
              <a:spcAft>
                <a:spcPts val="0"/>
              </a:spcAft>
              <a:buSzPts val="1400"/>
              <a:buChar char="○"/>
            </a:pPr>
            <a:r>
              <a:rPr lang="en"/>
              <a:t>Otherwise, we need to pick a primary replica, which must be one of the datanodes with an up to date (same version number as the NameNode) version of the file</a:t>
            </a:r>
            <a:endParaRPr/>
          </a:p>
          <a:p>
            <a:pPr indent="-317500" lvl="1" marL="914400" rtl="0" algn="l">
              <a:spcBef>
                <a:spcPts val="0"/>
              </a:spcBef>
              <a:spcAft>
                <a:spcPts val="0"/>
              </a:spcAft>
              <a:buSzPts val="1400"/>
              <a:buChar char="○"/>
            </a:pPr>
            <a:r>
              <a:rPr lang="en"/>
              <a:t>If this does not exist, we have lost data</a:t>
            </a:r>
            <a:endParaRPr/>
          </a:p>
          <a:p>
            <a:pPr indent="-342900" lvl="0" marL="457200" rtl="0" algn="l">
              <a:spcBef>
                <a:spcPts val="0"/>
              </a:spcBef>
              <a:spcAft>
                <a:spcPts val="0"/>
              </a:spcAft>
              <a:buSzPts val="1800"/>
              <a:buChar char="●"/>
            </a:pPr>
            <a:r>
              <a:rPr lang="en"/>
              <a:t>Once the primary replica is determined, all other replicas are considered secondary, and the write is performed on the primary replica, moving through the replication pipeline</a:t>
            </a:r>
            <a:endParaRPr/>
          </a:p>
          <a:p>
            <a:pPr indent="-342900" lvl="0" marL="457200" rtl="0" algn="l">
              <a:spcBef>
                <a:spcPts val="0"/>
              </a:spcBef>
              <a:spcAft>
                <a:spcPts val="0"/>
              </a:spcAft>
              <a:buSzPts val="1800"/>
              <a:buChar char="●"/>
            </a:pPr>
            <a:r>
              <a:rPr lang="en"/>
              <a:t>Once all replicas acknowledge the write, the client receives a success message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50" name="Google Shape;150;p25"/>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51" name="Google Shape;151;p25"/>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52" name="Google Shape;152;p25"/>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53" name="Google Shape;153;p25"/>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54" name="Google Shape;154;p25"/>
          <p:cNvSpPr txBox="1"/>
          <p:nvPr/>
        </p:nvSpPr>
        <p:spPr>
          <a:xfrm>
            <a:off x="2360100" y="943775"/>
            <a:ext cx="235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a:t>
            </a:r>
            <a:r>
              <a:rPr lang="en">
                <a:solidFill>
                  <a:schemeClr val="dk1"/>
                </a:solidFill>
              </a:rPr>
              <a:t>eader: was R3 but expired</a:t>
            </a:r>
            <a:endParaRPr>
              <a:solidFill>
                <a:schemeClr val="dk1"/>
              </a:solidFill>
            </a:endParaRPr>
          </a:p>
        </p:txBody>
      </p:sp>
      <p:sp>
        <p:nvSpPr>
          <p:cNvPr id="155" name="Google Shape;155;p25"/>
          <p:cNvSpPr txBox="1"/>
          <p:nvPr/>
        </p:nvSpPr>
        <p:spPr>
          <a:xfrm>
            <a:off x="5479675" y="1021975"/>
            <a:ext cx="3352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61" name="Google Shape;161;p26"/>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62" name="Google Shape;162;p26"/>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63" name="Google Shape;163;p26"/>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64" name="Google Shape;164;p26"/>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65" name="Google Shape;165;p26"/>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66" name="Google Shape;166;p26"/>
          <p:cNvSpPr txBox="1"/>
          <p:nvPr/>
        </p:nvSpPr>
        <p:spPr>
          <a:xfrm>
            <a:off x="5479675" y="1021975"/>
            <a:ext cx="3352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72" name="Google Shape;172;p27"/>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73" name="Google Shape;173;p27"/>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74" name="Google Shape;174;p27"/>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75" name="Google Shape;175;p27"/>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76" name="Google Shape;176;p27"/>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77" name="Google Shape;177;p27"/>
          <p:cNvSpPr txBox="1"/>
          <p:nvPr/>
        </p:nvSpPr>
        <p:spPr>
          <a:xfrm>
            <a:off x="5479675" y="1021975"/>
            <a:ext cx="3352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R1 is leader, client sends write there and let it propagate through replication pipeline</a:t>
            </a:r>
            <a:endParaRPr>
              <a:solidFill>
                <a:schemeClr val="dk1"/>
              </a:solidFill>
            </a:endParaRPr>
          </a:p>
        </p:txBody>
      </p:sp>
      <p:pic>
        <p:nvPicPr>
          <p:cNvPr id="178" name="Google Shape;178;p27"/>
          <p:cNvPicPr preferRelativeResize="0"/>
          <p:nvPr/>
        </p:nvPicPr>
        <p:blipFill>
          <a:blip r:embed="rId3">
            <a:alphaModFix/>
          </a:blip>
          <a:stretch>
            <a:fillRect/>
          </a:stretch>
        </p:blipFill>
        <p:spPr>
          <a:xfrm>
            <a:off x="1122850" y="3472725"/>
            <a:ext cx="925600" cy="925600"/>
          </a:xfrm>
          <a:prstGeom prst="rect">
            <a:avLst/>
          </a:prstGeom>
          <a:noFill/>
          <a:ln>
            <a:noFill/>
          </a:ln>
        </p:spPr>
      </p:pic>
      <p:cxnSp>
        <p:nvCxnSpPr>
          <p:cNvPr id="179" name="Google Shape;179;p27"/>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27"/>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1" name="Google Shape;181;p27"/>
          <p:cNvCxnSpPr>
            <a:stCxn id="173" idx="1"/>
            <a:endCxn id="178" idx="3"/>
          </p:cNvCxnSpPr>
          <p:nvPr/>
        </p:nvCxnSpPr>
        <p:spPr>
          <a:xfrm rot="10800000">
            <a:off x="2048338" y="3935525"/>
            <a:ext cx="1741500" cy="0"/>
          </a:xfrm>
          <a:prstGeom prst="straightConnector1">
            <a:avLst/>
          </a:prstGeom>
          <a:noFill/>
          <a:ln cap="flat" cmpd="sng" w="9525">
            <a:solidFill>
              <a:schemeClr val="dk1"/>
            </a:solidFill>
            <a:prstDash val="solid"/>
            <a:round/>
            <a:headEnd len="med" w="med" type="none"/>
            <a:tailEnd len="med" w="med" type="triangle"/>
          </a:ln>
        </p:spPr>
      </p:cxnSp>
      <p:cxnSp>
        <p:nvCxnSpPr>
          <p:cNvPr id="182" name="Google Shape;182;p27"/>
          <p:cNvCxnSpPr/>
          <p:nvPr/>
        </p:nvCxnSpPr>
        <p:spPr>
          <a:xfrm rot="10800000">
            <a:off x="4856600" y="3932375"/>
            <a:ext cx="1719000" cy="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Hadoop</a:t>
            </a:r>
            <a:endParaRPr/>
          </a:p>
        </p:txBody>
      </p:sp>
      <p:sp>
        <p:nvSpPr>
          <p:cNvPr id="188" name="Google Shape;18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original GFS paper, and the architecture I have presented so far, there is only one NameNode.  If it crashes, we are screwed!</a:t>
            </a:r>
            <a:endParaRPr/>
          </a:p>
          <a:p>
            <a:pPr indent="0" lvl="0" marL="0" rtl="0" algn="l">
              <a:spcBef>
                <a:spcPts val="1200"/>
              </a:spcBef>
              <a:spcAft>
                <a:spcPts val="1200"/>
              </a:spcAft>
              <a:buNone/>
            </a:pPr>
            <a:r>
              <a:rPr lang="en"/>
              <a:t>How can we fix this? High Availability HDFS.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Availability HDFS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that the NameNode keeps an EditLog of all metadata changes, which is really all of its persistent state.  Instead of keeping this on the NameNode, we can use a coordination service (in this case ZooKeeper)! Known as quorum journal manager.</a:t>
            </a:r>
            <a:endParaRPr/>
          </a:p>
          <a:p>
            <a:pPr indent="0" lvl="0" marL="0" rtl="0" algn="l">
              <a:spcBef>
                <a:spcPts val="1200"/>
              </a:spcBef>
              <a:spcAft>
                <a:spcPts val="1200"/>
              </a:spcAft>
              <a:buNone/>
            </a:pPr>
            <a:r>
              <a:rPr lang="en"/>
              <a:t>By creating a replicated log, we can have a backup NameNode which reads from the replicated log and keeps itself up to date.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HDFS Conclusion</a:t>
            </a:r>
            <a:endParaRPr/>
          </a:p>
        </p:txBody>
      </p:sp>
      <p:sp>
        <p:nvSpPr>
          <p:cNvPr id="200" name="Google Shape;20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using a rack aware replication schema as well as rack aware reads, HDFS is able to provide extremely high availability and throughput for both file reads and writes.  While the original implementation of HDFS was not at all fault tolerant, the design implementing ZooKeeper completely changes this!</a:t>
            </a:r>
            <a:endParaRPr/>
          </a:p>
          <a:p>
            <a:pPr indent="0" lvl="0" marL="0" rtl="0" algn="l">
              <a:spcBef>
                <a:spcPts val="1200"/>
              </a:spcBef>
              <a:spcAft>
                <a:spcPts val="0"/>
              </a:spcAft>
              <a:buNone/>
            </a:pPr>
            <a:r>
              <a:rPr lang="en"/>
              <a:t>Keep in mind that HDFS is not perfect, and we saw that there can be some data consistency issues as a result of the replication pipeline.  </a:t>
            </a:r>
            <a:endParaRPr/>
          </a:p>
          <a:p>
            <a:pPr indent="0" lvl="0" marL="0" rtl="0" algn="l">
              <a:spcBef>
                <a:spcPts val="1200"/>
              </a:spcBef>
              <a:spcAft>
                <a:spcPts val="1200"/>
              </a:spcAft>
              <a:buNone/>
            </a:pPr>
            <a:r>
              <a:rPr lang="en"/>
              <a:t>On the whole though, using HDFS for storing data in conjunction with large scale compute is a great option, and we will see how certain databases leverage 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Distributed file systems are a key component of many large scale distributed systems in modern day technology companies.  HDFS is the most popular open source file system, and is modeled after the Google File System (GFS). </a:t>
            </a:r>
            <a:r>
              <a:rPr lang="en"/>
              <a:t>Because HDFS can be run on commodity hardware, it is immensely popular.</a:t>
            </a:r>
            <a:endParaRPr/>
          </a:p>
          <a:p>
            <a:pPr indent="0" lvl="0" marL="0" rtl="0" algn="l">
              <a:spcBef>
                <a:spcPts val="1200"/>
              </a:spcBef>
              <a:spcAft>
                <a:spcPts val="0"/>
              </a:spcAft>
              <a:buNone/>
            </a:pPr>
            <a:r>
              <a:rPr lang="en"/>
              <a:t>Not only is HDFS important for enabling large scale batch processing via MapReduce or dataflow engines like Spark or Tez, but additionally HDFS acts as a building block upon which many open source databases have been created.  HDFS is designed with computation in mind, opting to try and optimize for doing any compute close to the data.</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idx="1" type="body"/>
          </p:nvPr>
        </p:nvSpPr>
        <p:spPr>
          <a:xfrm>
            <a:off x="311700" y="1152475"/>
            <a:ext cx="5685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HDFS is designed for the use case of being able to write a file once, and then read it many times over</a:t>
            </a:r>
            <a:endParaRPr/>
          </a:p>
          <a:p>
            <a:pPr indent="-342900" lvl="0" marL="457200" rtl="0" algn="l">
              <a:spcBef>
                <a:spcPts val="0"/>
              </a:spcBef>
              <a:spcAft>
                <a:spcPts val="0"/>
              </a:spcAft>
              <a:buSzPts val="1800"/>
              <a:buChar char="●"/>
            </a:pPr>
            <a:r>
              <a:rPr lang="en"/>
              <a:t>Files are stored in chunks across nodes in the cluster (typically around 128 mb per chunk) to improve parallelism of writing and reading</a:t>
            </a:r>
            <a:endParaRPr/>
          </a:p>
          <a:p>
            <a:pPr indent="-342900" lvl="0" marL="457200" rtl="0" algn="l">
              <a:spcBef>
                <a:spcPts val="0"/>
              </a:spcBef>
              <a:spcAft>
                <a:spcPts val="0"/>
              </a:spcAft>
              <a:buSzPts val="1800"/>
              <a:buChar char="●"/>
            </a:pPr>
            <a:r>
              <a:rPr lang="en"/>
              <a:t>Chunks are replicated to ensure data availability  </a:t>
            </a:r>
            <a:endParaRPr/>
          </a:p>
        </p:txBody>
      </p:sp>
      <p:pic>
        <p:nvPicPr>
          <p:cNvPr id="68" name="Google Shape;68;p15"/>
          <p:cNvPicPr preferRelativeResize="0"/>
          <p:nvPr/>
        </p:nvPicPr>
        <p:blipFill>
          <a:blip r:embed="rId3">
            <a:alphaModFix/>
          </a:blip>
          <a:stretch>
            <a:fillRect/>
          </a:stretch>
        </p:blipFill>
        <p:spPr>
          <a:xfrm>
            <a:off x="6051298" y="1210750"/>
            <a:ext cx="2645600" cy="18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NameNode</a:t>
            </a:r>
            <a:r>
              <a:rPr lang="en"/>
              <a:t> stores all metadata regarding files, as well as keeping track of all of the chunks (and their version numbers) that comprise the file, and the data nodes on which they are located</a:t>
            </a:r>
            <a:endParaRPr/>
          </a:p>
          <a:p>
            <a:pPr indent="-342900" lvl="0" marL="457200" rtl="0" algn="l">
              <a:spcBef>
                <a:spcPts val="0"/>
              </a:spcBef>
              <a:spcAft>
                <a:spcPts val="0"/>
              </a:spcAft>
              <a:buSzPts val="1800"/>
              <a:buChar char="●"/>
            </a:pPr>
            <a:r>
              <a:rPr lang="en"/>
              <a:t>Keeps all metadata in memory</a:t>
            </a:r>
            <a:endParaRPr/>
          </a:p>
          <a:p>
            <a:pPr indent="-317500" lvl="1" marL="914400" rtl="0" algn="l">
              <a:spcBef>
                <a:spcPts val="0"/>
              </a:spcBef>
              <a:spcAft>
                <a:spcPts val="0"/>
              </a:spcAft>
              <a:buSzPts val="1400"/>
              <a:buChar char="○"/>
            </a:pPr>
            <a:r>
              <a:rPr lang="en"/>
              <a:t>All changes to file system metadata go to the EditLog (like a </a:t>
            </a:r>
            <a:r>
              <a:rPr lang="en"/>
              <a:t>write ahead</a:t>
            </a:r>
            <a:r>
              <a:rPr lang="en"/>
              <a:t> log)</a:t>
            </a:r>
            <a:endParaRPr/>
          </a:p>
          <a:p>
            <a:pPr indent="-317500" lvl="2" marL="1371600" rtl="0" algn="l">
              <a:spcBef>
                <a:spcPts val="0"/>
              </a:spcBef>
              <a:spcAft>
                <a:spcPts val="0"/>
              </a:spcAft>
              <a:buSzPts val="1400"/>
              <a:buChar char="■"/>
            </a:pPr>
            <a:r>
              <a:rPr lang="en"/>
              <a:t>Sequential writes are faster</a:t>
            </a:r>
            <a:endParaRPr/>
          </a:p>
          <a:p>
            <a:pPr indent="-317500" lvl="1" marL="914400" rtl="0" algn="l">
              <a:spcBef>
                <a:spcPts val="0"/>
              </a:spcBef>
              <a:spcAft>
                <a:spcPts val="0"/>
              </a:spcAft>
              <a:buSzPts val="1400"/>
              <a:buChar char="○"/>
            </a:pPr>
            <a:r>
              <a:rPr lang="en"/>
              <a:t>State occasionally checkpointed to disk on a persistent FSImage file</a:t>
            </a:r>
            <a:endParaRPr/>
          </a:p>
          <a:p>
            <a:pPr indent="-317500" lvl="2" marL="1371600" rtl="0" algn="l">
              <a:spcBef>
                <a:spcPts val="0"/>
              </a:spcBef>
              <a:spcAft>
                <a:spcPts val="0"/>
              </a:spcAft>
              <a:buSzPts val="1400"/>
              <a:buChar char="■"/>
            </a:pPr>
            <a:r>
              <a:rPr lang="en"/>
              <a:t>This is when edit log writes are applied to FSImage file</a:t>
            </a:r>
            <a:endParaRPr/>
          </a:p>
          <a:p>
            <a:pPr indent="-317500" lvl="1" marL="914400" rtl="0" algn="l">
              <a:spcBef>
                <a:spcPts val="0"/>
              </a:spcBef>
              <a:spcAft>
                <a:spcPts val="0"/>
              </a:spcAft>
              <a:buSzPts val="1400"/>
              <a:buChar char="○"/>
            </a:pPr>
            <a:r>
              <a:rPr lang="en"/>
              <a:t>On startup use the combination of FSImage and EditLog to load state into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 continued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NameNode does not keep location of all chunks on disk, only in memory.</a:t>
            </a:r>
            <a:endParaRPr/>
          </a:p>
          <a:p>
            <a:pPr indent="0" lvl="0" marL="0" rtl="0" algn="l">
              <a:spcBef>
                <a:spcPts val="1200"/>
              </a:spcBef>
              <a:spcAft>
                <a:spcPts val="0"/>
              </a:spcAft>
              <a:buNone/>
            </a:pPr>
            <a:r>
              <a:rPr lang="en"/>
              <a:t>When it first boots, it goes into safe mode:</a:t>
            </a:r>
            <a:endParaRPr/>
          </a:p>
          <a:p>
            <a:pPr indent="-342900" lvl="0" marL="457200" rtl="0" algn="l">
              <a:spcBef>
                <a:spcPts val="1200"/>
              </a:spcBef>
              <a:spcAft>
                <a:spcPts val="0"/>
              </a:spcAft>
              <a:buSzPts val="1800"/>
              <a:buChar char="●"/>
            </a:pPr>
            <a:r>
              <a:rPr lang="en"/>
              <a:t>Receives a block report from each data node saying which chunks it holds</a:t>
            </a:r>
            <a:endParaRPr/>
          </a:p>
          <a:p>
            <a:pPr indent="-342900" lvl="0" marL="457200" rtl="0" algn="l">
              <a:spcBef>
                <a:spcPts val="0"/>
              </a:spcBef>
              <a:spcAft>
                <a:spcPts val="0"/>
              </a:spcAft>
              <a:buSzPts val="1800"/>
              <a:buChar char="●"/>
            </a:pPr>
            <a:r>
              <a:rPr lang="en"/>
              <a:t>NameNode then uses this to construct local state in memory</a:t>
            </a:r>
            <a:endParaRPr/>
          </a:p>
          <a:p>
            <a:pPr indent="-342900" lvl="0" marL="457200" rtl="0" algn="l">
              <a:spcBef>
                <a:spcPts val="0"/>
              </a:spcBef>
              <a:spcAft>
                <a:spcPts val="0"/>
              </a:spcAft>
              <a:buSzPts val="1800"/>
              <a:buChar char="●"/>
            </a:pPr>
            <a:r>
              <a:rPr lang="en"/>
              <a:t>If there are chunks that are not stored on enough replicas, the NameNode will automatically replicate them until the replication threshold is reached</a:t>
            </a:r>
            <a:endParaRPr/>
          </a:p>
          <a:p>
            <a:pPr indent="-317500" lvl="1" marL="914400" rtl="0" algn="l">
              <a:spcBef>
                <a:spcPts val="0"/>
              </a:spcBef>
              <a:spcAft>
                <a:spcPts val="0"/>
              </a:spcAft>
              <a:buSzPts val="1400"/>
              <a:buChar char="○"/>
            </a:pPr>
            <a:r>
              <a:rPr lang="en"/>
              <a:t>This will also happen if NameNode assumes certain data nodes to be down due to a lack of heartbeats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“Rack Aware” Replication:</a:t>
            </a:r>
            <a:endParaRPr/>
          </a:p>
          <a:p>
            <a:pPr indent="-342900" lvl="0" marL="457200" rtl="0" algn="l">
              <a:spcBef>
                <a:spcPts val="1200"/>
              </a:spcBef>
              <a:spcAft>
                <a:spcPts val="0"/>
              </a:spcAft>
              <a:buSzPts val="1800"/>
              <a:buChar char="●"/>
            </a:pPr>
            <a:r>
              <a:rPr lang="en"/>
              <a:t>Replicate chunks in a way that reduces latency for clients as well as reducing the possibility of all replicas going down in the event of a rack/data center failure</a:t>
            </a:r>
            <a:endParaRPr/>
          </a:p>
          <a:p>
            <a:pPr indent="-317500" lvl="1" marL="914400" rtl="0" algn="l">
              <a:spcBef>
                <a:spcPts val="0"/>
              </a:spcBef>
              <a:spcAft>
                <a:spcPts val="0"/>
              </a:spcAft>
              <a:buSzPts val="1400"/>
              <a:buChar char="○"/>
            </a:pPr>
            <a:r>
              <a:rPr lang="en"/>
              <a:t>For replication factor of 3: one replica in the same rack as the writer, two replicas on the same remote rack (does this to reduce network bandwidth)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sz="1400"/>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94" name="Google Shape;94;p19"/>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95" name="Google Shape;95;p19"/>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96" name="Google Shape;96;p19"/>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04" name="Google Shape;104;p20"/>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05" name="Google Shape;105;p20"/>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06" name="Google Shape;106;p20"/>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07" name="Google Shape;107;p20"/>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15" name="Google Shape;115;p21"/>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16" name="Google Shape;116;p21"/>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17" name="Google Shape;117;p21"/>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21"/>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9" name="Google Shape;119;p21"/>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