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dc58e72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dc58e72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dc58e72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dc58e72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6dc58e72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6dc58e72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dc58e72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6dc58e72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dc58e72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dc58e72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6dc58e72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6dc58e72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6dc58e72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6dc58e72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6dc58e72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6dc58e72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6dc58e72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6dc58e72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6dc58e72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6dc58e72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dc58e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dc58e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6dc58e72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6dc58e72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6d80aaa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6d80aaa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dc58e7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dc58e7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dc58e7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dc58e7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dc58e7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dc58e7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dc58e7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dc58e7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dc58e7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dc58e7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dc58e7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dc58e7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dc58e7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dc58e7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1uUcW-Mqg5o&amp;ab_channel=MIT6.824%3ADistributedSystems" TargetMode="External"/><Relationship Id="rId4" Type="http://schemas.openxmlformats.org/officeDocument/2006/relationships/hyperlink" Target="https://timilearning.com/posts/mit-6.824/lecture-9-craq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9" name="Google Shape;169;p22"/>
          <p:cNvCxnSpPr>
            <a:stCxn id="168" idx="3"/>
            <a:endCxn id="164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>
            <a:stCxn id="164" idx="3"/>
            <a:endCxn id="165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stCxn id="165" idx="3"/>
            <a:endCxn id="166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>
            <a:stCxn id="166" idx="3"/>
            <a:endCxn id="167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2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2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>
            <a:endCxn id="168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8" name="Google Shape;178;p22"/>
          <p:cNvCxnSpPr>
            <a:endCxn id="177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2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331250" y="27097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</a:t>
            </a:r>
            <a:r>
              <a:rPr lang="en" sz="1000">
                <a:solidFill>
                  <a:schemeClr val="dk1"/>
                </a:solidFill>
              </a:rPr>
              <a:t>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808200" y="270267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78250" y="3402525"/>
            <a:ext cx="38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5" name="Google Shape;195;p23"/>
          <p:cNvCxnSpPr>
            <a:stCxn id="194" idx="3"/>
            <a:endCxn id="190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>
            <a:stCxn id="190" idx="3"/>
            <a:endCxn id="191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>
            <a:stCxn id="191" idx="3"/>
            <a:endCxn id="192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3"/>
          <p:cNvCxnSpPr>
            <a:stCxn id="192" idx="3"/>
            <a:endCxn id="193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3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3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3"/>
          <p:cNvCxnSpPr>
            <a:endCxn id="194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3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4" name="Google Shape;204;p23"/>
          <p:cNvCxnSpPr>
            <a:endCxn id="203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3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808200" y="270267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78250" y="3402525"/>
            <a:ext cx="53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1" name="Google Shape;221;p24"/>
          <p:cNvCxnSpPr>
            <a:stCxn id="220" idx="3"/>
            <a:endCxn id="216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4"/>
          <p:cNvCxnSpPr>
            <a:stCxn id="216" idx="3"/>
            <a:endCxn id="217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4"/>
          <p:cNvCxnSpPr>
            <a:stCxn id="217" idx="3"/>
            <a:endCxn id="218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4"/>
          <p:cNvCxnSpPr>
            <a:stCxn id="218" idx="3"/>
            <a:endCxn id="219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4"/>
          <p:cNvCxnSpPr>
            <a:endCxn id="220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4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0" name="Google Shape;230;p24"/>
          <p:cNvCxnSpPr>
            <a:endCxn id="229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4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251500" y="27095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578250" y="3402525"/>
            <a:ext cx="798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</a:t>
            </a:r>
            <a:r>
              <a:rPr lang="en">
                <a:solidFill>
                  <a:schemeClr val="dk1"/>
                </a:solidFill>
              </a:rPr>
              <a:t>acknowledgement</a:t>
            </a:r>
            <a:r>
              <a:rPr lang="en">
                <a:solidFill>
                  <a:schemeClr val="dk1"/>
                </a:solidFill>
              </a:rPr>
              <a:t> for the write, it holds in with value dirty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7" name="Google Shape;247;p25"/>
          <p:cNvCxnSpPr>
            <a:stCxn id="246" idx="3"/>
            <a:endCxn id="242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>
            <a:stCxn id="242" idx="3"/>
            <a:endCxn id="243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5"/>
          <p:cNvCxnSpPr>
            <a:stCxn id="243" idx="3"/>
            <a:endCxn id="244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>
            <a:stCxn id="244" idx="3"/>
            <a:endCxn id="245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5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5"/>
          <p:cNvCxnSpPr>
            <a:endCxn id="246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5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6" name="Google Shape;256;p25"/>
          <p:cNvCxnSpPr>
            <a:endCxn id="255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5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4251500" y="27095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578250" y="3402525"/>
            <a:ext cx="79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</a:t>
            </a:r>
            <a:r>
              <a:rPr lang="en">
                <a:solidFill>
                  <a:schemeClr val="dk1"/>
                </a:solidFill>
              </a:rPr>
              <a:t>acknowledges</a:t>
            </a:r>
            <a:r>
              <a:rPr lang="en">
                <a:solidFill>
                  <a:schemeClr val="dk1"/>
                </a:solidFill>
              </a:rPr>
              <a:t>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3" name="Google Shape;273;p26"/>
          <p:cNvCxnSpPr>
            <a:stCxn id="272" idx="3"/>
            <a:endCxn id="268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6"/>
          <p:cNvCxnSpPr>
            <a:stCxn id="268" idx="3"/>
            <a:endCxn id="269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6"/>
          <p:cNvCxnSpPr>
            <a:stCxn id="269" idx="3"/>
            <a:endCxn id="270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6"/>
          <p:cNvCxnSpPr>
            <a:stCxn id="270" idx="3"/>
            <a:endCxn id="271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6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6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6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6"/>
          <p:cNvCxnSpPr>
            <a:endCxn id="272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6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2" name="Google Shape;282;p26"/>
          <p:cNvCxnSpPr>
            <a:endCxn id="281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6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78250" y="3402525"/>
            <a:ext cx="798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acknowledges the write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As acknowledgements are passed back through, each replica marks the dirty write to clean and deletes the old version of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9" name="Google Shape;299;p27"/>
          <p:cNvCxnSpPr>
            <a:stCxn id="298" idx="3"/>
            <a:endCxn id="294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7"/>
          <p:cNvCxnSpPr>
            <a:stCxn id="294" idx="3"/>
            <a:endCxn id="295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7"/>
          <p:cNvCxnSpPr>
            <a:stCxn id="295" idx="3"/>
            <a:endCxn id="296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7"/>
          <p:cNvCxnSpPr>
            <a:stCxn id="296" idx="3"/>
            <a:endCxn id="297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7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7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7"/>
          <p:cNvCxnSpPr>
            <a:endCxn id="298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7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8" name="Google Shape;308;p27"/>
          <p:cNvCxnSpPr>
            <a:endCxn id="307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7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2808200" y="270267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78250" y="3402525"/>
            <a:ext cx="798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acknowledges the write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As acknowledgements are passed back through, each replica marks the dirty write to clean and deletes the old version of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5" name="Google Shape;325;p28"/>
          <p:cNvCxnSpPr>
            <a:stCxn id="324" idx="3"/>
            <a:endCxn id="320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8"/>
          <p:cNvCxnSpPr>
            <a:stCxn id="320" idx="3"/>
            <a:endCxn id="321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8"/>
          <p:cNvCxnSpPr>
            <a:stCxn id="321" idx="3"/>
            <a:endCxn id="322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8"/>
          <p:cNvCxnSpPr>
            <a:stCxn id="322" idx="3"/>
            <a:endCxn id="323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8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8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8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8"/>
          <p:cNvCxnSpPr>
            <a:endCxn id="324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8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4" name="Google Shape;334;p28"/>
          <p:cNvCxnSpPr>
            <a:endCxn id="333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8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1331250" y="27097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2808200" y="270267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578250" y="3402525"/>
            <a:ext cx="798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acknowledges the write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As acknowledgements are passed back through, each replica marks the dirty write to clean and deletes the old version of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1" name="Google Shape;351;p29"/>
          <p:cNvCxnSpPr>
            <a:stCxn id="350" idx="3"/>
            <a:endCxn id="346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9"/>
          <p:cNvCxnSpPr>
            <a:stCxn id="346" idx="3"/>
            <a:endCxn id="347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9"/>
          <p:cNvCxnSpPr>
            <a:stCxn id="347" idx="3"/>
            <a:endCxn id="348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9"/>
          <p:cNvCxnSpPr>
            <a:stCxn id="348" idx="3"/>
            <a:endCxn id="349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9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9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9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9"/>
          <p:cNvCxnSpPr>
            <a:endCxn id="350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9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1331250" y="27097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2808200" y="270267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13600" y="3900075"/>
            <a:ext cx="79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Reads: If read(k) goes to a replica where </a:t>
            </a:r>
            <a:r>
              <a:rPr lang="en">
                <a:solidFill>
                  <a:schemeClr val="dk1"/>
                </a:solidFill>
              </a:rPr>
              <a:t>the highest version number available of key k has a clean label, the replica can safely return the corresponding value!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Read(jordan) from replica 2 = hot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75" name="Google Shape;375;p30"/>
          <p:cNvCxnSpPr>
            <a:stCxn id="374" idx="3"/>
            <a:endCxn id="370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0"/>
          <p:cNvCxnSpPr>
            <a:stCxn id="370" idx="3"/>
            <a:endCxn id="371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0"/>
          <p:cNvCxnSpPr>
            <a:stCxn id="371" idx="3"/>
            <a:endCxn id="372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0"/>
          <p:cNvCxnSpPr>
            <a:stCxn id="372" idx="3"/>
            <a:endCxn id="373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0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0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0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0"/>
          <p:cNvCxnSpPr>
            <a:endCxn id="374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0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(thicc, 3,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(thicc, 3,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440500" y="3738700"/>
            <a:ext cx="798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Reads: If read(k) goes to a replica where the highest version number available of key k has a dirty label, the replica must first ask the tail what the current version number of the key is, and then respond </a:t>
            </a:r>
            <a:r>
              <a:rPr lang="en">
                <a:solidFill>
                  <a:schemeClr val="dk1"/>
                </a:solidFill>
              </a:rPr>
              <a:t>accordingly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Read(jordan) from replica 2 = hot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89" name="Google Shape;389;p30"/>
          <p:cNvCxnSpPr>
            <a:stCxn id="371" idx="0"/>
            <a:endCxn id="373" idx="0"/>
          </p:cNvCxnSpPr>
          <p:nvPr/>
        </p:nvCxnSpPr>
        <p:spPr>
          <a:xfrm flipH="1" rot="-5400000">
            <a:off x="4849575" y="607675"/>
            <a:ext cx="600" cy="2886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0"/>
          <p:cNvSpPr txBox="1"/>
          <p:nvPr/>
        </p:nvSpPr>
        <p:spPr>
          <a:xfrm>
            <a:off x="7543825" y="1940225"/>
            <a:ext cx="154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1C00"/>
                </a:solidFill>
              </a:rPr>
              <a:t>Note: Can’t just return the highest clean value from each replica as it is possible the tail has committed the dirty value and the replica hasn’t yet received an acknowledgement!!</a:t>
            </a:r>
            <a:endParaRPr sz="10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 Evaluated</a:t>
            </a:r>
            <a:endParaRPr/>
          </a:p>
        </p:txBody>
      </p:sp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mostly read heavy workloads, the majority of reads will be clean and as a result read throughput should be scaled linearly to the number of replicas!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if there are a lot of writes, this can still improve read performance because the tail just returning version numbers is likely less expensive over the network than returning the full value of a key (especially if we are storing things like large files).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Ultimately, CRAQ still suffers from the same problems as chain replication in a single node acting as a bottleneck for the whole chain.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Invented in 2004, chain replication is a very interesting way to achieve both </a:t>
            </a:r>
            <a:r>
              <a:rPr lang="en"/>
              <a:t>strong</a:t>
            </a:r>
            <a:r>
              <a:rPr lang="en"/>
              <a:t> consistency as well as availability, while still maintaining decently high throughput!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can be modified, using ideas from the CRAQ paper, in order to provide even better read throughput.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Conclusion</a:t>
            </a:r>
            <a:endParaRPr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is interesting in that it allows strong consistency while also displaying some degree of fault tolerance.  While it is not the fastest replication scheme, it successfully reduces a lot of load on each node in the schema by limiting the amount of network calls that they make.  CRAQ is a very interesting modification to chain replication that significantly increases write throughput!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Ultimately, it probably will not be overly useful to know about chain replication in a systems design interview, but you will look smart if you can mention it if strong consistency ever comes up!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https://www.youtube.com/watch?v=1uUcW-Mqg5o&amp;ab_channel=MIT6.824%3ADistributedSystems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https://timilearning.com/posts/mit-6.824/lecture-9-craq/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3750" y="3160050"/>
            <a:ext cx="74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15"/>
          <p:cNvCxnSpPr>
            <a:stCxn id="71" idx="3"/>
            <a:endCxn id="67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43750" y="3160050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Write is passed through the chain of replicas until it reaches the tail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5" name="Google Shape;85;p16"/>
          <p:cNvCxnSpPr>
            <a:stCxn id="83" idx="3"/>
            <a:endCxn id="79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9" idx="3"/>
            <a:endCxn id="80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0" idx="3"/>
            <a:endCxn id="81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1" idx="3"/>
            <a:endCxn id="82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43750" y="3160050"/>
            <a:ext cx="74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Write is passed through the chain of replicas until it reaches the tail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Acknowledgements passed back from the tail all the way to the head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0" name="Google Shape;100;p17"/>
          <p:cNvCxnSpPr>
            <a:stCxn id="98" idx="3"/>
            <a:endCxn id="94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4" idx="3"/>
            <a:endCxn id="95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5" idx="3"/>
            <a:endCxn id="96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6" idx="3"/>
            <a:endCxn id="97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3750" y="3160050"/>
            <a:ext cx="743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Write is passed through the chain of replicas until it reaches the tail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Acknowledgements passed back from the tail all the way to the head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One head receives the acknowledgement, it alerts client that write was successful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8" name="Google Shape;118;p18"/>
          <p:cNvCxnSpPr>
            <a:stCxn id="116" idx="3"/>
            <a:endCxn id="112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2" idx="3"/>
            <a:endCxn id="113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stCxn id="113" idx="3"/>
            <a:endCxn id="114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114" idx="3"/>
            <a:endCxn id="115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>
            <a:endCxn id="116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Reads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43750" y="3160050"/>
            <a:ext cx="74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reads are made from the tail, which ensures strong consistency!  Recall that all writes are </a:t>
            </a:r>
            <a:r>
              <a:rPr lang="en">
                <a:solidFill>
                  <a:schemeClr val="dk1"/>
                </a:solidFill>
              </a:rPr>
              <a:t>acknowledged</a:t>
            </a:r>
            <a:r>
              <a:rPr lang="en">
                <a:solidFill>
                  <a:schemeClr val="dk1"/>
                </a:solidFill>
              </a:rPr>
              <a:t> as successful once they reach the tail node and propagate back, so the tail should have up to date data!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7" name="Google Shape;137;p19"/>
          <p:cNvCxnSpPr>
            <a:stCxn id="135" idx="3"/>
            <a:endCxn id="131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1" idx="3"/>
            <a:endCxn id="132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2" idx="3"/>
            <a:endCxn id="133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3" idx="3"/>
            <a:endCxn id="134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endCxn id="135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6" name="Google Shape;146;p19"/>
          <p:cNvCxnSpPr>
            <a:endCxn id="145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Failover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chain replication schema generally uses an external coordination service (using some sort of fault tolerant consensus algorithm) to detect node failures: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head is believed to have failed, promote the next replica to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lead to some lost </a:t>
            </a:r>
            <a:r>
              <a:rPr lang="en"/>
              <a:t>uncommitted</a:t>
            </a:r>
            <a:r>
              <a:rPr lang="en"/>
              <a:t> writes from the 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tail is believed to have failed, start executing reads from the replica behind it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 middle node has failed, remove it from the 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each node keeping track of which writes that it has processed so that the node behind the failed middle node can update the crashed node’s successor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Analysis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consistency/linearizability achieved through a total ordering of writes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Writes less expensive than single leader replication because head only has to replicate them to one node, as opposed to potentially many (same happens in consensus algorithms)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throughput is limited to just one node (unless sharded)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slow node in the chain can cripple write speeds (still not very fault tolerant, even if the node will eventually be removed from the chain)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