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f899dead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f899dead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f899dead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f899dead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f899dead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f899dead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f899dead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f899dead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f899dead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f899dead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f899dead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f899dead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f899dead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f899dead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f899dead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f899dead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f899dead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f899dead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f899dead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f899dead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edae83ab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edae83ab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edae83ab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edae83ab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f899dea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f899dea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f899dea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f899dea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f899dea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f899dea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f899dead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f899dead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f899dead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f899dead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f899dead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f899dead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348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Leaderless Replication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Quorums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Let’s imagine we have n database replicas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a client only has a successful write if at least w nodes are written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a client only has a successful read if at least r nodes are read from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 + r &gt; n, at least one of the nodes that is read from will have an updated copy of the data and can thus read repair the others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Typically, set n to be an odd number and w = r = (n+1)/2, can </a:t>
            </a:r>
            <a:r>
              <a:rPr lang="en"/>
              <a:t>tolerate</a:t>
            </a:r>
            <a:r>
              <a:rPr lang="en"/>
              <a:t> up to (n-1)/2 node failures in this case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Quorum illustration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database replicas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 =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 = 4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000" y="17099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125" y="14155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025" y="2548825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025" y="2078713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425" y="2994975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050" y="225990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075" y="3257125"/>
            <a:ext cx="623700" cy="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Quorum illustration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database replicas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 =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 = 4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000" y="17099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125" y="14155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025" y="2548825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025" y="2078713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425" y="2994975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050" y="225990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075" y="3257125"/>
            <a:ext cx="623700" cy="6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/>
          <p:nvPr/>
        </p:nvSpPr>
        <p:spPr>
          <a:xfrm>
            <a:off x="1312630" y="1563238"/>
            <a:ext cx="2530050" cy="2459175"/>
          </a:xfrm>
          <a:custGeom>
            <a:rect b="b" l="l" r="r" t="t"/>
            <a:pathLst>
              <a:path extrusionOk="0" h="98367" w="101202">
                <a:moveTo>
                  <a:pt x="22708" y="4013"/>
                </a:moveTo>
                <a:cubicBezTo>
                  <a:pt x="12644" y="10702"/>
                  <a:pt x="-4832" y="27154"/>
                  <a:pt x="1375" y="42702"/>
                </a:cubicBezTo>
                <a:cubicBezTo>
                  <a:pt x="7582" y="58250"/>
                  <a:pt x="44102" y="91877"/>
                  <a:pt x="59951" y="97301"/>
                </a:cubicBezTo>
                <a:cubicBezTo>
                  <a:pt x="75800" y="102725"/>
                  <a:pt x="89902" y="85609"/>
                  <a:pt x="96471" y="75244"/>
                </a:cubicBezTo>
                <a:cubicBezTo>
                  <a:pt x="103040" y="64879"/>
                  <a:pt x="101353" y="45053"/>
                  <a:pt x="99364" y="35109"/>
                </a:cubicBezTo>
                <a:cubicBezTo>
                  <a:pt x="97375" y="25166"/>
                  <a:pt x="90807" y="21007"/>
                  <a:pt x="84539" y="15583"/>
                </a:cubicBezTo>
                <a:cubicBezTo>
                  <a:pt x="78272" y="10159"/>
                  <a:pt x="72064" y="4494"/>
                  <a:pt x="61759" y="2566"/>
                </a:cubicBezTo>
                <a:cubicBezTo>
                  <a:pt x="51454" y="638"/>
                  <a:pt x="32772" y="-2676"/>
                  <a:pt x="22708" y="4013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Quorum illustration</a:t>
            </a:r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database replicas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 =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 = 4</a:t>
            </a:r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000" y="17099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125" y="14155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025" y="2548825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025" y="2078713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425" y="2994975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050" y="225990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075" y="3257125"/>
            <a:ext cx="623700" cy="6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/>
          <p:nvPr/>
        </p:nvSpPr>
        <p:spPr>
          <a:xfrm>
            <a:off x="1312630" y="1563238"/>
            <a:ext cx="2530050" cy="2459175"/>
          </a:xfrm>
          <a:custGeom>
            <a:rect b="b" l="l" r="r" t="t"/>
            <a:pathLst>
              <a:path extrusionOk="0" h="98367" w="101202">
                <a:moveTo>
                  <a:pt x="22708" y="4013"/>
                </a:moveTo>
                <a:cubicBezTo>
                  <a:pt x="12644" y="10702"/>
                  <a:pt x="-4832" y="27154"/>
                  <a:pt x="1375" y="42702"/>
                </a:cubicBezTo>
                <a:cubicBezTo>
                  <a:pt x="7582" y="58250"/>
                  <a:pt x="44102" y="91877"/>
                  <a:pt x="59951" y="97301"/>
                </a:cubicBezTo>
                <a:cubicBezTo>
                  <a:pt x="75800" y="102725"/>
                  <a:pt x="89902" y="85609"/>
                  <a:pt x="96471" y="75244"/>
                </a:cubicBezTo>
                <a:cubicBezTo>
                  <a:pt x="103040" y="64879"/>
                  <a:pt x="101353" y="45053"/>
                  <a:pt x="99364" y="35109"/>
                </a:cubicBezTo>
                <a:cubicBezTo>
                  <a:pt x="97375" y="25166"/>
                  <a:pt x="90807" y="21007"/>
                  <a:pt x="84539" y="15583"/>
                </a:cubicBezTo>
                <a:cubicBezTo>
                  <a:pt x="78272" y="10159"/>
                  <a:pt x="72064" y="4494"/>
                  <a:pt x="61759" y="2566"/>
                </a:cubicBezTo>
                <a:cubicBezTo>
                  <a:pt x="51454" y="638"/>
                  <a:pt x="32772" y="-2676"/>
                  <a:pt x="22708" y="4013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Google Shape;193;p25"/>
          <p:cNvSpPr/>
          <p:nvPr/>
        </p:nvSpPr>
        <p:spPr>
          <a:xfrm>
            <a:off x="2719081" y="1887677"/>
            <a:ext cx="2454650" cy="2413750"/>
          </a:xfrm>
          <a:custGeom>
            <a:rect b="b" l="l" r="r" t="t"/>
            <a:pathLst>
              <a:path extrusionOk="0" h="96550" w="98186">
                <a:moveTo>
                  <a:pt x="17433" y="437"/>
                </a:moveTo>
                <a:cubicBezTo>
                  <a:pt x="9418" y="2908"/>
                  <a:pt x="5802" y="15624"/>
                  <a:pt x="2970" y="23217"/>
                </a:cubicBezTo>
                <a:cubicBezTo>
                  <a:pt x="138" y="30810"/>
                  <a:pt x="-525" y="37740"/>
                  <a:pt x="439" y="45996"/>
                </a:cubicBezTo>
                <a:cubicBezTo>
                  <a:pt x="1403" y="54252"/>
                  <a:pt x="378" y="64376"/>
                  <a:pt x="8755" y="72753"/>
                </a:cubicBezTo>
                <a:cubicBezTo>
                  <a:pt x="17132" y="81130"/>
                  <a:pt x="37321" y="94448"/>
                  <a:pt x="50699" y="96256"/>
                </a:cubicBezTo>
                <a:cubicBezTo>
                  <a:pt x="64078" y="98064"/>
                  <a:pt x="81373" y="89748"/>
                  <a:pt x="89026" y="83601"/>
                </a:cubicBezTo>
                <a:cubicBezTo>
                  <a:pt x="96680" y="77454"/>
                  <a:pt x="95475" y="70102"/>
                  <a:pt x="96620" y="59375"/>
                </a:cubicBezTo>
                <a:cubicBezTo>
                  <a:pt x="97765" y="48648"/>
                  <a:pt x="99693" y="27736"/>
                  <a:pt x="95896" y="19239"/>
                </a:cubicBezTo>
                <a:cubicBezTo>
                  <a:pt x="92099" y="10742"/>
                  <a:pt x="81313" y="10200"/>
                  <a:pt x="73840" y="8392"/>
                </a:cubicBezTo>
                <a:cubicBezTo>
                  <a:pt x="66367" y="6584"/>
                  <a:pt x="60461" y="9718"/>
                  <a:pt x="51060" y="8392"/>
                </a:cubicBezTo>
                <a:cubicBezTo>
                  <a:pt x="41659" y="7066"/>
                  <a:pt x="25448" y="-2034"/>
                  <a:pt x="17433" y="43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Quorums are not perfect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try to write to w nodes to make a quorum, but fewer than w writes succeed, the client is told that their write failed, but the nodes that did successfully process the write do not undo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restore a failed node with an up to date value from one key using a node with an older value for that key, it will lose the up to date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still be write conflicts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Sloppy quorums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</a:t>
            </a:r>
            <a:r>
              <a:rPr lang="en"/>
              <a:t> Conflict Example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825" y="1827475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375" y="1827475"/>
            <a:ext cx="623700" cy="6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3242825" y="1301975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6179375" y="1301975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311700" y="2371650"/>
            <a:ext cx="6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311700" y="2823300"/>
            <a:ext cx="18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Angry Ex Girlfriend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Conflict Example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825" y="1827475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375" y="1827475"/>
            <a:ext cx="623700" cy="6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 txBox="1"/>
          <p:nvPr/>
        </p:nvSpPr>
        <p:spPr>
          <a:xfrm>
            <a:off x="3242825" y="1301975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6179375" y="1301975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311700" y="2371650"/>
            <a:ext cx="6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311700" y="2823300"/>
            <a:ext cx="18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Angry Ex Girlfriend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2770425" y="2451175"/>
            <a:ext cx="17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[1] jordan: sexy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6032425" y="2451163"/>
            <a:ext cx="17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[1] jordan: ugly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26" name="Google Shape;226;p28"/>
          <p:cNvCxnSpPr>
            <a:endCxn id="224" idx="1"/>
          </p:cNvCxnSpPr>
          <p:nvPr/>
        </p:nvCxnSpPr>
        <p:spPr>
          <a:xfrm>
            <a:off x="971625" y="2571775"/>
            <a:ext cx="1798800" cy="7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8"/>
          <p:cNvCxnSpPr>
            <a:stCxn id="223" idx="3"/>
            <a:endCxn id="225" idx="1"/>
          </p:cNvCxnSpPr>
          <p:nvPr/>
        </p:nvCxnSpPr>
        <p:spPr>
          <a:xfrm flipH="1" rot="10800000">
            <a:off x="2155800" y="2651400"/>
            <a:ext cx="3876600" cy="37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Conflict Example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825" y="1827475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375" y="1827475"/>
            <a:ext cx="623700" cy="6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9"/>
          <p:cNvSpPr txBox="1"/>
          <p:nvPr/>
        </p:nvSpPr>
        <p:spPr>
          <a:xfrm>
            <a:off x="3242825" y="1301975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6179375" y="1301975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11700" y="2371650"/>
            <a:ext cx="6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311700" y="2823300"/>
            <a:ext cx="18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Angry Ex Girlfriend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2770425" y="2451175"/>
            <a:ext cx="17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[1] jordan: sexy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2770425" y="2823300"/>
            <a:ext cx="17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[2] jordan: ugly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6032425" y="2451163"/>
            <a:ext cx="17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[1] jordan: ugly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6032425" y="2771838"/>
            <a:ext cx="17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[2] jordan: sexy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44" name="Google Shape;244;p29"/>
          <p:cNvCxnSpPr>
            <a:endCxn id="240" idx="1"/>
          </p:cNvCxnSpPr>
          <p:nvPr/>
        </p:nvCxnSpPr>
        <p:spPr>
          <a:xfrm>
            <a:off x="971625" y="2571775"/>
            <a:ext cx="1798800" cy="7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9"/>
          <p:cNvCxnSpPr>
            <a:stCxn id="238" idx="3"/>
            <a:endCxn id="243" idx="1"/>
          </p:cNvCxnSpPr>
          <p:nvPr/>
        </p:nvCxnSpPr>
        <p:spPr>
          <a:xfrm>
            <a:off x="971700" y="2571750"/>
            <a:ext cx="5060700" cy="4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9"/>
          <p:cNvCxnSpPr>
            <a:stCxn id="239" idx="3"/>
            <a:endCxn id="241" idx="1"/>
          </p:cNvCxnSpPr>
          <p:nvPr/>
        </p:nvCxnSpPr>
        <p:spPr>
          <a:xfrm>
            <a:off x="2155800" y="3023400"/>
            <a:ext cx="614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9"/>
          <p:cNvCxnSpPr>
            <a:stCxn id="239" idx="3"/>
            <a:endCxn id="242" idx="1"/>
          </p:cNvCxnSpPr>
          <p:nvPr/>
        </p:nvCxnSpPr>
        <p:spPr>
          <a:xfrm flipH="1" rot="10800000">
            <a:off x="2155800" y="2651400"/>
            <a:ext cx="3876600" cy="37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Sloppy Quorums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say I’m a Facebook SWE, and all the profile data is stored on 99 database nodes, W = 50, R = 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all of the 99 profile nodes have crashed, so I instead redirect all writes for the data to 50 of the nodes which hold Facebook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if the profile nodes come back up, I can read 50 of them and not get up to date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perform a hinted handoff, and transfer the data back to the </a:t>
            </a:r>
            <a:r>
              <a:rPr lang="en"/>
              <a:t>right</a:t>
            </a:r>
            <a:r>
              <a:rPr lang="en"/>
              <a:t> place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Leaderless Replication Conclusion</a:t>
            </a:r>
            <a:endParaRPr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work quite well in practice with a </a:t>
            </a:r>
            <a:r>
              <a:rPr lang="en"/>
              <a:t>cross datacenter solution by having the quorum write parameter be small enough that all writes can go to one datacenter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Slower reads as a result of multiple queries to nodes (if using read repair)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Still have to reason about write conflicts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Quorums are not perfect, provide illusion of strong consistency when in reality this is often not true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replication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leader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 leader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Leaderless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Leaderless Replication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replica can accept a write from a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reads and writes to all nodes in parallel, once a certain predefined threshold of nodes return a success value, the client is told that the read/write was successful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300" y="2676000"/>
            <a:ext cx="3616962" cy="18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Keeping data up to date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Anti-Entropy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Repair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 Entropy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Background process looks at multiple nodes and their stored values, use version numbers of the data in order to attempt to make sure that each replica holds the most </a:t>
            </a:r>
            <a:r>
              <a:rPr lang="en"/>
              <a:t>up to date copy of the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Repair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Since we are reading from multiple replicas in parallel, take the most up to date piece of data and propagate it to the other replicas that had </a:t>
            </a:r>
            <a:r>
              <a:rPr lang="en"/>
              <a:t>outdated</a:t>
            </a:r>
            <a:r>
              <a:rPr lang="en"/>
              <a:t>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406875" y="2504250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1743463" y="2504250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3080050" y="2504250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50" y="29044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300" y="29044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375" y="2904450"/>
            <a:ext cx="623700" cy="6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257450" y="3528150"/>
            <a:ext cx="17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[20]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jordan: sexy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449400" y="3528150"/>
            <a:ext cx="17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[18]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jordan: cute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080050" y="3528150"/>
            <a:ext cx="17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[19]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jordan: mid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098400" y="2621750"/>
            <a:ext cx="31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Value of key jordan?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Repair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Since we are reading from multiple replicas in parallel, take the most up to date piece of data and propagate it to the other replicas that had outdated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406875" y="2504250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1743463" y="2504250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080050" y="2504250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50" y="29044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300" y="29044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375" y="2904450"/>
            <a:ext cx="623700" cy="6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257450" y="3528150"/>
            <a:ext cx="17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[20]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jordan: sexy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1449400" y="3528150"/>
            <a:ext cx="17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[18]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jordan: cute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3080050" y="3528150"/>
            <a:ext cx="17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[19]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jordan: mid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098400" y="2621750"/>
            <a:ext cx="360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Value of key jordan?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rgmax [(20, sexy), (18, cute), (19, mid)]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Result: jordan = sexy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Need to write back to db2 and db3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Repair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Since we are reading from multiple replicas in parallel, take the most up to date piece of data and propagate it to the other replicas that had outdated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406875" y="2504250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1743463" y="2504250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3080050" y="2504250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50" y="29044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300" y="29044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375" y="2904450"/>
            <a:ext cx="623700" cy="6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257450" y="3528150"/>
            <a:ext cx="17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[20]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jordan: sexy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1449400" y="3528150"/>
            <a:ext cx="17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[20]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jordan: sexy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3080050" y="3528150"/>
            <a:ext cx="17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[20]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jordan: sexy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5098400" y="2621750"/>
            <a:ext cx="360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Value of key jordan?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argmax [(20, sexy), (18, cute), (19, mid)]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Result: jordan = sexy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Need to write back to db2 and db3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Repair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Since we are reading from multiple replicas in parallel, take the most up to date piece of data and propagate it to the other replicas that had outdated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406875" y="2504250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1743463" y="2504250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3080050" y="2504250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50" y="29044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300" y="29044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375" y="2904450"/>
            <a:ext cx="623700" cy="6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257450" y="3528150"/>
            <a:ext cx="17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[20]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jordan: sexy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1449400" y="3528150"/>
            <a:ext cx="17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[20]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jordan: sexy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3080050" y="3528150"/>
            <a:ext cx="17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[20]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jordan: sexy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5098400" y="2621750"/>
            <a:ext cx="360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Value of key jordan?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argmax [(20, sexy), (18, cute), (19, mid)]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Result: jordan = sexy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Need to write back to db2 and db3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311700" y="4239850"/>
            <a:ext cx="696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Problem: How can we guarantee that at least one of the replicas that we read from has the most up to date data?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