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E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Wednesday, September 15,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34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ABC0-2199-478F-BA77-33A651B6CB89}" type="datetime2">
              <a:rPr lang="en-US" smtClean="0"/>
              <a:t>Wednesday, September 15,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6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30C6-DF61-47F4-B8C5-1B70E884BF06}" type="datetime2">
              <a:rPr lang="en-US" smtClean="0"/>
              <a:t>Wednesday, September 15,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09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50C-7EEE-46CD-BAF7-BBC4026D959A}" type="datetime2">
              <a:rPr lang="en-US" smtClean="0"/>
              <a:t>Wednesday, September 15,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00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11C4-AE09-4254-A5E3-6DA9B099C971}" type="datetime2">
              <a:rPr lang="en-US" smtClean="0"/>
              <a:t>Wednesday, September 15,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69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2C3-E082-4760-93B2-E209268DD00C}" type="datetime2">
              <a:rPr lang="en-US" smtClean="0"/>
              <a:t>Wednesday, September 15,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60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C950-F824-48B9-B984-CAEE265865E5}" type="datetime2">
              <a:rPr lang="en-US" smtClean="0"/>
              <a:t>Wednesday, September 15,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44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Wednesday, September 15,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82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Wednesday, September 15,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94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94C-1394-4838-A564-7380835C2E77}" type="datetime2">
              <a:rPr lang="en-US" smtClean="0"/>
              <a:t>Wednesday, September 15,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58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4B19-1A00-4EDB-8425-E1827A377364}" type="datetime2">
              <a:rPr lang="en-US" smtClean="0"/>
              <a:t>Wednesday, September 15,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22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10076A27-8146-4F75-9851-A83577C6FD8A}" type="datetime2">
              <a:rPr lang="en-US" smtClean="0"/>
              <a:t>Wednesday, September 15,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79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8277E02-8052-4DAB-9140-864FC3F8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CCCED8B6-6D9D-418E-AAB9-54953056BB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251"/>
          <a:stretch/>
        </p:blipFill>
        <p:spPr>
          <a:xfrm>
            <a:off x="0" y="129"/>
            <a:ext cx="12192002" cy="640874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7A8738A-7386-464C-98EF-9EB4F856E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A98402-3932-4318-B57D-2E10D76DD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778981-77A6-4BCA-8D85-AF87A2F3C648}"/>
              </a:ext>
            </a:extLst>
          </p:cNvPr>
          <p:cNvSpPr txBox="1"/>
          <p:nvPr/>
        </p:nvSpPr>
        <p:spPr>
          <a:xfrm>
            <a:off x="3145654" y="0"/>
            <a:ext cx="634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Gabriola" panose="04040605051002020D02" pitchFamily="82" charset="0"/>
              </a:rPr>
              <a:t>Welcome to the </a:t>
            </a:r>
            <a:r>
              <a:rPr lang="en-US" sz="2800" b="1" dirty="0" err="1">
                <a:solidFill>
                  <a:schemeClr val="accent1">
                    <a:lumMod val="75000"/>
                  </a:schemeClr>
                </a:solidFill>
                <a:latin typeface="Gabriola" panose="04040605051002020D02" pitchFamily="82" charset="0"/>
              </a:rPr>
              <a:t>homeQurrantine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Gabriola" panose="04040605051002020D02" pitchFamily="82" charset="0"/>
              </a:rPr>
              <a:t> application Prototype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1CC437C-CCA1-4F76-990B-D15F91947F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500" y="1754781"/>
            <a:ext cx="1996565" cy="335852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8CC430B-5B9D-41B4-BB10-DD15F794EF1B}"/>
              </a:ext>
            </a:extLst>
          </p:cNvPr>
          <p:cNvSpPr txBox="1"/>
          <p:nvPr/>
        </p:nvSpPr>
        <p:spPr>
          <a:xfrm>
            <a:off x="355107" y="1013098"/>
            <a:ext cx="324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Login with your phone no.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FC3E78-72A5-424B-A7D8-1DFE3BBB00EB}"/>
              </a:ext>
            </a:extLst>
          </p:cNvPr>
          <p:cNvSpPr txBox="1"/>
          <p:nvPr/>
        </p:nvSpPr>
        <p:spPr>
          <a:xfrm>
            <a:off x="3682753" y="5367077"/>
            <a:ext cx="4151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Asks: is this the place where you are home </a:t>
            </a:r>
            <a:r>
              <a:rPr lang="en-US" dirty="0" err="1">
                <a:solidFill>
                  <a:schemeClr val="bg1"/>
                </a:solidFill>
              </a:rPr>
              <a:t>qurrantined</a:t>
            </a:r>
            <a:r>
              <a:rPr lang="en-US" dirty="0"/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1DA91E-F30D-4FDF-8B59-FB20E86C26BF}"/>
              </a:ext>
            </a:extLst>
          </p:cNvPr>
          <p:cNvSpPr txBox="1"/>
          <p:nvPr/>
        </p:nvSpPr>
        <p:spPr>
          <a:xfrm>
            <a:off x="3676835" y="6077208"/>
            <a:ext cx="5282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If yes, then places a marker/</a:t>
            </a:r>
            <a:r>
              <a:rPr lang="en-US" dirty="0" err="1">
                <a:solidFill>
                  <a:schemeClr val="bg1"/>
                </a:solidFill>
              </a:rPr>
              <a:t>getTag</a:t>
            </a:r>
            <a:r>
              <a:rPr lang="en-US" dirty="0">
                <a:solidFill>
                  <a:schemeClr val="bg1"/>
                </a:solidFill>
              </a:rPr>
              <a:t> your location and made a circle of 30m radius.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FB2DC3-50C9-4A6B-B27D-44A88BBED016}"/>
              </a:ext>
            </a:extLst>
          </p:cNvPr>
          <p:cNvSpPr txBox="1"/>
          <p:nvPr/>
        </p:nvSpPr>
        <p:spPr>
          <a:xfrm>
            <a:off x="7557858" y="1008508"/>
            <a:ext cx="3249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If your no. is not registered as home quarantine then.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BA2EAB-F69F-4A25-8E86-D4D7F07E4A54}"/>
              </a:ext>
            </a:extLst>
          </p:cNvPr>
          <p:cNvSpPr txBox="1"/>
          <p:nvPr/>
        </p:nvSpPr>
        <p:spPr>
          <a:xfrm>
            <a:off x="3870665" y="1013098"/>
            <a:ext cx="3249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If your no. is registered as home quarantine then.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B521346-6D19-48D1-ACA1-7F20C22509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189" y="1791117"/>
            <a:ext cx="1996565" cy="335852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769B581-E379-4DE5-BCFE-9EAB350852DC}"/>
              </a:ext>
            </a:extLst>
          </p:cNvPr>
          <p:cNvSpPr txBox="1"/>
          <p:nvPr/>
        </p:nvSpPr>
        <p:spPr>
          <a:xfrm>
            <a:off x="4643475" y="2211561"/>
            <a:ext cx="1624614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Home </a:t>
            </a:r>
            <a:r>
              <a:rPr lang="en-US" dirty="0" err="1"/>
              <a:t>qurrantined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50C028-5D05-4285-9408-88C643FCEE66}"/>
              </a:ext>
            </a:extLst>
          </p:cNvPr>
          <p:cNvSpPr txBox="1"/>
          <p:nvPr/>
        </p:nvSpPr>
        <p:spPr>
          <a:xfrm>
            <a:off x="8370164" y="2230968"/>
            <a:ext cx="1624614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 Home </a:t>
            </a:r>
            <a:r>
              <a:rPr lang="en-US" dirty="0" err="1"/>
              <a:t>qurrantined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940637-E264-41D8-B38B-C53AF58B7A9E}"/>
              </a:ext>
            </a:extLst>
          </p:cNvPr>
          <p:cNvSpPr txBox="1"/>
          <p:nvPr/>
        </p:nvSpPr>
        <p:spPr>
          <a:xfrm>
            <a:off x="8959048" y="4253058"/>
            <a:ext cx="87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😃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1EF39E-BDC5-45E6-B376-152A980B5CB2}"/>
              </a:ext>
            </a:extLst>
          </p:cNvPr>
          <p:cNvSpPr txBox="1"/>
          <p:nvPr/>
        </p:nvSpPr>
        <p:spPr>
          <a:xfrm>
            <a:off x="5228948" y="4196012"/>
            <a:ext cx="130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😑</a:t>
            </a:r>
          </a:p>
        </p:txBody>
      </p:sp>
    </p:spTree>
    <p:extLst>
      <p:ext uri="{BB962C8B-B14F-4D97-AF65-F5344CB8AC3E}">
        <p14:creationId xmlns:p14="http://schemas.microsoft.com/office/powerpoint/2010/main" val="44597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  <p:bldP spid="19" grpId="0"/>
      <p:bldP spid="21" grpId="0"/>
      <p:bldP spid="24" grpId="0"/>
      <p:bldP spid="25" grpId="0"/>
      <p:bldP spid="27" grpId="0" animBg="1"/>
      <p:bldP spid="28" grpId="0" animBg="1"/>
      <p:bldP spid="29" grpId="0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867975B3-87F0-4CC7-A4E2-BC6BD5BB31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251"/>
          <a:stretch/>
        </p:blipFill>
        <p:spPr>
          <a:xfrm>
            <a:off x="-2" y="0"/>
            <a:ext cx="12192002" cy="64087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F853F2-A275-406F-B7B9-8B8D3CF1D0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379" y="123819"/>
            <a:ext cx="3662632" cy="61611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D67A20-CCA6-4D02-B683-A9B632FE6F36}"/>
              </a:ext>
            </a:extLst>
          </p:cNvPr>
          <p:cNvSpPr txBox="1"/>
          <p:nvPr/>
        </p:nvSpPr>
        <p:spPr>
          <a:xfrm>
            <a:off x="292963" y="106532"/>
            <a:ext cx="63445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Gabriola" panose="04040605051002020D02" pitchFamily="82" charset="0"/>
              </a:rPr>
              <a:t>If you’re registered to be home </a:t>
            </a:r>
            <a:r>
              <a:rPr lang="en-US" sz="2800" b="1" dirty="0" err="1">
                <a:solidFill>
                  <a:schemeClr val="accent1">
                    <a:lumMod val="75000"/>
                  </a:schemeClr>
                </a:solidFill>
                <a:latin typeface="Gabriola" panose="04040605051002020D02" pitchFamily="82" charset="0"/>
              </a:rPr>
              <a:t>qurrantined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Gabriola" panose="04040605051002020D02" pitchFamily="82" charset="0"/>
              </a:rPr>
              <a:t>, then it will geotag you and will make a circle of 30m radius, and will ask you to stay within it.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46BEE1-F33A-4006-A424-ACBBF65080D8}"/>
              </a:ext>
            </a:extLst>
          </p:cNvPr>
          <p:cNvSpPr txBox="1"/>
          <p:nvPr/>
        </p:nvSpPr>
        <p:spPr>
          <a:xfrm>
            <a:off x="292963" y="1766656"/>
            <a:ext cx="634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Gabriola" panose="04040605051002020D02" pitchFamily="82" charset="0"/>
              </a:rPr>
              <a:t>A timer will start for </a:t>
            </a:r>
            <a:r>
              <a:rPr lang="en-US" sz="2800" b="1" dirty="0" err="1">
                <a:solidFill>
                  <a:schemeClr val="accent1">
                    <a:lumMod val="75000"/>
                  </a:schemeClr>
                </a:solidFill>
                <a:latin typeface="Gabriola" panose="04040605051002020D02" pitchFamily="82" charset="0"/>
              </a:rPr>
              <a:t>upto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Gabriola" panose="04040605051002020D02" pitchFamily="82" charset="0"/>
              </a:rPr>
              <a:t> 14days.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774E46-ECA6-4FBE-8BDD-F6339CCFE270}"/>
              </a:ext>
            </a:extLst>
          </p:cNvPr>
          <p:cNvSpPr txBox="1"/>
          <p:nvPr/>
        </p:nvSpPr>
        <p:spPr>
          <a:xfrm>
            <a:off x="8355808" y="924300"/>
            <a:ext cx="299177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Home </a:t>
            </a:r>
            <a:r>
              <a:rPr lang="en-US" dirty="0" err="1"/>
              <a:t>qurrantined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6CB1A5-925A-4F2D-9F33-D52E2FD9936D}"/>
              </a:ext>
            </a:extLst>
          </p:cNvPr>
          <p:cNvSpPr txBox="1"/>
          <p:nvPr/>
        </p:nvSpPr>
        <p:spPr>
          <a:xfrm>
            <a:off x="8355808" y="1509178"/>
            <a:ext cx="1447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  <a:latin typeface="Bahnschrift" panose="020B0502040204020203" pitchFamily="34" charset="0"/>
              </a:rPr>
              <a:t>Day 1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08E1F5-0FB3-4D28-BF01-7947ACD1EBE9}"/>
              </a:ext>
            </a:extLst>
          </p:cNvPr>
          <p:cNvSpPr txBox="1"/>
          <p:nvPr/>
        </p:nvSpPr>
        <p:spPr>
          <a:xfrm>
            <a:off x="292963" y="2289876"/>
            <a:ext cx="634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Gabriola" panose="04040605051002020D02" pitchFamily="82" charset="0"/>
              </a:rPr>
              <a:t>You will be asked to upload a selfie each day.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F7EBD3-F8F6-4382-A1D2-B2EB512544F3}"/>
              </a:ext>
            </a:extLst>
          </p:cNvPr>
          <p:cNvSpPr txBox="1"/>
          <p:nvPr/>
        </p:nvSpPr>
        <p:spPr>
          <a:xfrm>
            <a:off x="8400198" y="2028266"/>
            <a:ext cx="2874444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Take a Selfie:                  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616DAF-BBD6-49A0-BD28-D90CA11C7B2D}"/>
              </a:ext>
            </a:extLst>
          </p:cNvPr>
          <p:cNvSpPr txBox="1"/>
          <p:nvPr/>
        </p:nvSpPr>
        <p:spPr>
          <a:xfrm>
            <a:off x="8355807" y="2888030"/>
            <a:ext cx="193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Bahnschrift" panose="020B0502040204020203" pitchFamily="34" charset="0"/>
              </a:rPr>
              <a:t>Progress : 7%</a:t>
            </a:r>
            <a:endParaRPr lang="en-US" sz="2800" dirty="0">
              <a:solidFill>
                <a:srgbClr val="00B0F0"/>
              </a:solidFill>
              <a:latin typeface="Bahnschrift" panose="020B0502040204020203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CED904-58C8-4A6C-80C9-D31F4AC13B77}"/>
              </a:ext>
            </a:extLst>
          </p:cNvPr>
          <p:cNvSpPr/>
          <p:nvPr/>
        </p:nvSpPr>
        <p:spPr>
          <a:xfrm>
            <a:off x="9461079" y="4679441"/>
            <a:ext cx="683580" cy="64807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144B471-0540-449C-91EA-03E9B425F2D7}"/>
              </a:ext>
            </a:extLst>
          </p:cNvPr>
          <p:cNvSpPr/>
          <p:nvPr/>
        </p:nvSpPr>
        <p:spPr>
          <a:xfrm>
            <a:off x="9567501" y="4760364"/>
            <a:ext cx="470736" cy="48622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32C253-BB5D-4108-8C70-01477BD18DED}"/>
              </a:ext>
            </a:extLst>
          </p:cNvPr>
          <p:cNvSpPr txBox="1"/>
          <p:nvPr/>
        </p:nvSpPr>
        <p:spPr>
          <a:xfrm>
            <a:off x="8400198" y="4249925"/>
            <a:ext cx="2874444" cy="2769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Share to the world what you did today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6BFA66-B902-476E-B458-541096A323BA}"/>
              </a:ext>
            </a:extLst>
          </p:cNvPr>
          <p:cNvSpPr txBox="1"/>
          <p:nvPr/>
        </p:nvSpPr>
        <p:spPr>
          <a:xfrm>
            <a:off x="5637320" y="297401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7182AB-0ABD-486C-93EB-77B78491B1FF}"/>
              </a:ext>
            </a:extLst>
          </p:cNvPr>
          <p:cNvSpPr txBox="1"/>
          <p:nvPr/>
        </p:nvSpPr>
        <p:spPr>
          <a:xfrm>
            <a:off x="5637320" y="297401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C4BD75-60DF-4270-A447-6144E844EAFF}"/>
              </a:ext>
            </a:extLst>
          </p:cNvPr>
          <p:cNvSpPr txBox="1"/>
          <p:nvPr/>
        </p:nvSpPr>
        <p:spPr>
          <a:xfrm>
            <a:off x="5637320" y="297401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Arrow: Curved Right 21">
            <a:extLst>
              <a:ext uri="{FF2B5EF4-FFF2-40B4-BE49-F238E27FC236}">
                <a16:creationId xmlns:a16="http://schemas.microsoft.com/office/drawing/2014/main" id="{D5B67B60-CEC9-4260-9A85-2A0BFF5AE712}"/>
              </a:ext>
            </a:extLst>
          </p:cNvPr>
          <p:cNvSpPr/>
          <p:nvPr/>
        </p:nvSpPr>
        <p:spPr>
          <a:xfrm rot="20328702">
            <a:off x="8798152" y="4736943"/>
            <a:ext cx="544144" cy="487562"/>
          </a:xfrm>
          <a:prstGeom prst="curvedRightArrow">
            <a:avLst>
              <a:gd name="adj1" fmla="val 9300"/>
              <a:gd name="adj2" fmla="val 39115"/>
              <a:gd name="adj3" fmla="val 416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64BFC5-E170-4E05-B48E-02484D266545}"/>
              </a:ext>
            </a:extLst>
          </p:cNvPr>
          <p:cNvSpPr txBox="1"/>
          <p:nvPr/>
        </p:nvSpPr>
        <p:spPr>
          <a:xfrm>
            <a:off x="292962" y="2815883"/>
            <a:ext cx="7218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Gabriola" panose="04040605051002020D02" pitchFamily="82" charset="0"/>
              </a:rPr>
              <a:t>You can also share to the world what you did in </a:t>
            </a:r>
            <a:r>
              <a:rPr lang="en-US" sz="2800" b="1" dirty="0" err="1">
                <a:solidFill>
                  <a:schemeClr val="accent1">
                    <a:lumMod val="75000"/>
                  </a:schemeClr>
                </a:solidFill>
                <a:latin typeface="Gabriola" panose="04040605051002020D02" pitchFamily="82" charset="0"/>
              </a:rPr>
              <a:t>qurrantine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Gabriola" panose="04040605051002020D02" pitchFamily="82" charset="0"/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718445-EE76-4371-B99D-5DBF568B1BB3}"/>
              </a:ext>
            </a:extLst>
          </p:cNvPr>
          <p:cNvSpPr txBox="1"/>
          <p:nvPr/>
        </p:nvSpPr>
        <p:spPr>
          <a:xfrm>
            <a:off x="3710866" y="4128202"/>
            <a:ext cx="4211861" cy="129266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 </a:t>
            </a:r>
            <a:r>
              <a:rPr lang="en-US" b="1" dirty="0">
                <a:solidFill>
                  <a:srgbClr val="00B0F0"/>
                </a:solidFill>
              </a:rPr>
              <a:t>[</a:t>
            </a:r>
            <a:r>
              <a:rPr lang="en-US" b="1" dirty="0" err="1">
                <a:solidFill>
                  <a:srgbClr val="00B0F0"/>
                </a:solidFill>
              </a:rPr>
              <a:t>buissness</a:t>
            </a:r>
            <a:r>
              <a:rPr lang="en-US" b="1" dirty="0">
                <a:solidFill>
                  <a:srgbClr val="00B0F0"/>
                </a:solidFill>
              </a:rPr>
              <a:t> aspect]:</a:t>
            </a:r>
          </a:p>
          <a:p>
            <a:pPr algn="r"/>
            <a:r>
              <a:rPr lang="en-US" sz="2000" dirty="0">
                <a:solidFill>
                  <a:srgbClr val="0070C0"/>
                </a:solidFill>
                <a:latin typeface="Gabriola" panose="04040605051002020D02" pitchFamily="82" charset="0"/>
              </a:rPr>
              <a:t>watermark will be there below image, so in future we will get recognition and also our app will become popular.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AE252F0-43DD-4228-8549-3E1144155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06518">
            <a:off x="714242" y="3506196"/>
            <a:ext cx="3091843" cy="3091843"/>
          </a:xfrm>
          <a:prstGeom prst="rect">
            <a:avLst/>
          </a:prstGeom>
          <a:ln w="38100" cap="sq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69536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/>
      <p:bldP spid="11" grpId="0"/>
      <p:bldP spid="12" grpId="0" animBg="1"/>
      <p:bldP spid="14" grpId="0"/>
      <p:bldP spid="15" grpId="0" animBg="1"/>
      <p:bldP spid="16" grpId="0" animBg="1"/>
      <p:bldP spid="18" grpId="0" animBg="1"/>
      <p:bldP spid="22" grpId="0" animBg="1"/>
      <p:bldP spid="23" grpId="0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A5DDD940-48A1-47C4-B5E5-B46154677C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251"/>
          <a:stretch/>
        </p:blipFill>
        <p:spPr>
          <a:xfrm>
            <a:off x="-2" y="0"/>
            <a:ext cx="12192002" cy="64087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79321C4-67B7-4BB6-9E1E-05E5046F91BE}"/>
              </a:ext>
            </a:extLst>
          </p:cNvPr>
          <p:cNvSpPr txBox="1"/>
          <p:nvPr/>
        </p:nvSpPr>
        <p:spPr>
          <a:xfrm>
            <a:off x="247242" y="292293"/>
            <a:ext cx="10414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Gabriola" panose="04040605051002020D02" pitchFamily="82" charset="0"/>
              </a:rPr>
              <a:t>If the person gets out of the circle, four target audiences will be get notified.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0B3A3B8-EAFA-44CC-9987-19F8C0DB5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596" y="1107806"/>
            <a:ext cx="4309162" cy="430916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8393A00-939A-4C18-9E1E-02CAA0679E90}"/>
              </a:ext>
            </a:extLst>
          </p:cNvPr>
          <p:cNvSpPr txBox="1"/>
          <p:nvPr/>
        </p:nvSpPr>
        <p:spPr>
          <a:xfrm>
            <a:off x="247242" y="1489108"/>
            <a:ext cx="7141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The person itself will get notification, to go in their respective houses otherwise will get fined/penalized.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BE0D9C-80FB-4C45-915D-1A3DFFD3EC14}"/>
              </a:ext>
            </a:extLst>
          </p:cNvPr>
          <p:cNvSpPr txBox="1"/>
          <p:nvPr/>
        </p:nvSpPr>
        <p:spPr>
          <a:xfrm>
            <a:off x="247242" y="2394816"/>
            <a:ext cx="7141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 People who are in within 1Km radius, of that person, will get       notified.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B58FB5-F52D-42C3-A04A-AE63D5B5F5F2}"/>
              </a:ext>
            </a:extLst>
          </p:cNvPr>
          <p:cNvSpPr txBox="1"/>
          <p:nvPr/>
        </p:nvSpPr>
        <p:spPr>
          <a:xfrm>
            <a:off x="247242" y="3248256"/>
            <a:ext cx="7141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 People who are near that person, will get notified by the </a:t>
            </a:r>
            <a:r>
              <a:rPr lang="en-US" dirty="0" err="1"/>
              <a:t>bluetooth</a:t>
            </a:r>
            <a:r>
              <a:rPr lang="en-US" dirty="0"/>
              <a:t> notification,.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AF8D4F-7169-4825-B145-F50656AC2ED7}"/>
              </a:ext>
            </a:extLst>
          </p:cNvPr>
          <p:cNvSpPr txBox="1"/>
          <p:nvPr/>
        </p:nvSpPr>
        <p:spPr>
          <a:xfrm>
            <a:off x="247242" y="4689999"/>
            <a:ext cx="7141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At the instant, </a:t>
            </a:r>
            <a:r>
              <a:rPr lang="en-US" dirty="0" err="1"/>
              <a:t>th</a:t>
            </a:r>
            <a:r>
              <a:rPr lang="en-US" dirty="0"/>
              <a:t> person leave the circles, police will get its </a:t>
            </a:r>
            <a:r>
              <a:rPr lang="en-US" dirty="0" err="1"/>
              <a:t>realtime</a:t>
            </a:r>
            <a:r>
              <a:rPr lang="en-US" dirty="0"/>
              <a:t> location on their maps, in their control rooms, so an automated call can be made.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CC8F7C5-C7FA-426D-9CEA-B937F30A19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693" y="3617884"/>
            <a:ext cx="923330" cy="92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0543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2" grpId="0"/>
      <p:bldP spid="23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47EC2AF1-CEF9-451F-AA36-68D33581D7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251"/>
          <a:stretch/>
        </p:blipFill>
        <p:spPr>
          <a:xfrm>
            <a:off x="-2" y="0"/>
            <a:ext cx="12192002" cy="64087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7ABCDC-3BD0-4623-9FC6-96F9E2CECF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15" y="160395"/>
            <a:ext cx="3662632" cy="61611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3347B0-4718-4F10-A3A3-23D1B9B05663}"/>
              </a:ext>
            </a:extLst>
          </p:cNvPr>
          <p:cNvSpPr txBox="1"/>
          <p:nvPr/>
        </p:nvSpPr>
        <p:spPr>
          <a:xfrm>
            <a:off x="528544" y="960876"/>
            <a:ext cx="299177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Home </a:t>
            </a:r>
            <a:r>
              <a:rPr lang="en-US" dirty="0" err="1"/>
              <a:t>qurrantined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11E0AC-F213-45D0-A56B-0837EA8A8BA0}"/>
              </a:ext>
            </a:extLst>
          </p:cNvPr>
          <p:cNvSpPr txBox="1"/>
          <p:nvPr/>
        </p:nvSpPr>
        <p:spPr>
          <a:xfrm>
            <a:off x="528543" y="1355162"/>
            <a:ext cx="1447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  <a:latin typeface="Bahnschrift" panose="020B0502040204020203" pitchFamily="34" charset="0"/>
              </a:rPr>
              <a:t>Day 8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89F903-6D2E-4401-B64B-48C7DB89937B}"/>
              </a:ext>
            </a:extLst>
          </p:cNvPr>
          <p:cNvSpPr txBox="1"/>
          <p:nvPr/>
        </p:nvSpPr>
        <p:spPr>
          <a:xfrm>
            <a:off x="587209" y="1878382"/>
            <a:ext cx="2874444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Take a Selfie:                  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A2F3C1-1998-42E3-88EC-D1097066717A}"/>
              </a:ext>
            </a:extLst>
          </p:cNvPr>
          <p:cNvSpPr txBox="1"/>
          <p:nvPr/>
        </p:nvSpPr>
        <p:spPr>
          <a:xfrm>
            <a:off x="499236" y="2321280"/>
            <a:ext cx="193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Bahnschrift" panose="020B0502040204020203" pitchFamily="34" charset="0"/>
              </a:rPr>
              <a:t>Progress : 57%</a:t>
            </a:r>
            <a:endParaRPr lang="en-US" sz="2800" dirty="0">
              <a:solidFill>
                <a:srgbClr val="00B0F0"/>
              </a:solidFill>
              <a:latin typeface="Bahnschrift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CB3F252-080B-407F-8142-AAB3A4DC287C}"/>
              </a:ext>
            </a:extLst>
          </p:cNvPr>
          <p:cNvSpPr/>
          <p:nvPr/>
        </p:nvSpPr>
        <p:spPr>
          <a:xfrm>
            <a:off x="1633815" y="4716017"/>
            <a:ext cx="683580" cy="64807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37CD05B-413A-4A4C-8DA4-E8A736CD279E}"/>
              </a:ext>
            </a:extLst>
          </p:cNvPr>
          <p:cNvSpPr/>
          <p:nvPr/>
        </p:nvSpPr>
        <p:spPr>
          <a:xfrm>
            <a:off x="1740237" y="4796940"/>
            <a:ext cx="470736" cy="48622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2B2596-750C-439D-8ABE-724C5535D8FD}"/>
              </a:ext>
            </a:extLst>
          </p:cNvPr>
          <p:cNvSpPr txBox="1"/>
          <p:nvPr/>
        </p:nvSpPr>
        <p:spPr>
          <a:xfrm>
            <a:off x="1491770" y="2764178"/>
            <a:ext cx="106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Condensed" panose="020B0502040204020203" pitchFamily="34" charset="0"/>
              </a:rPr>
              <a:t>Symptoms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3270D5B-8A21-46BD-A529-32A6394AC6E2}"/>
              </a:ext>
            </a:extLst>
          </p:cNvPr>
          <p:cNvCxnSpPr>
            <a:cxnSpLocks/>
          </p:cNvCxnSpPr>
          <p:nvPr/>
        </p:nvCxnSpPr>
        <p:spPr>
          <a:xfrm>
            <a:off x="499236" y="2770934"/>
            <a:ext cx="3021082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6CD5AE1-BDD2-4334-ACD7-58AEF726436D}"/>
              </a:ext>
            </a:extLst>
          </p:cNvPr>
          <p:cNvSpPr txBox="1"/>
          <p:nvPr/>
        </p:nvSpPr>
        <p:spPr>
          <a:xfrm>
            <a:off x="1033601" y="3270871"/>
            <a:ext cx="63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Condensed" panose="020B0502040204020203" pitchFamily="34" charset="0"/>
              </a:rPr>
              <a:t>FEVER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26AAF6D-75B9-41B5-AA5A-7A2E0FC497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93" y="3294155"/>
            <a:ext cx="297371" cy="29737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002E5FC-8E0A-4ED2-BD8B-2D16309B413D}"/>
              </a:ext>
            </a:extLst>
          </p:cNvPr>
          <p:cNvSpPr txBox="1"/>
          <p:nvPr/>
        </p:nvSpPr>
        <p:spPr>
          <a:xfrm>
            <a:off x="1022626" y="3759347"/>
            <a:ext cx="1380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Condensed" panose="020B0502040204020203" pitchFamily="34" charset="0"/>
              </a:rPr>
              <a:t>DRY COUGH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5B3EABB-F4B3-4401-9EEE-DB146E0DAB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13" y="3755202"/>
            <a:ext cx="329756" cy="40447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F175F3C-58F9-4DA5-B42D-65A701995E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75" y="4323357"/>
            <a:ext cx="301951" cy="30195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23FEC00-9DCC-4F14-8E02-B053CAB9FBF2}"/>
              </a:ext>
            </a:extLst>
          </p:cNvPr>
          <p:cNvSpPr txBox="1"/>
          <p:nvPr/>
        </p:nvSpPr>
        <p:spPr>
          <a:xfrm>
            <a:off x="1058396" y="4303788"/>
            <a:ext cx="1730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Condensed" panose="020B0502040204020203" pitchFamily="34" charset="0"/>
              </a:rPr>
              <a:t>TIREDNESS/COLD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4044F6-5770-46C7-9188-85E4FC35BF1D}"/>
              </a:ext>
            </a:extLst>
          </p:cNvPr>
          <p:cNvSpPr txBox="1"/>
          <p:nvPr/>
        </p:nvSpPr>
        <p:spPr>
          <a:xfrm>
            <a:off x="4759972" y="1516413"/>
            <a:ext cx="71525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Gabriola" panose="04040605051002020D02" pitchFamily="82" charset="0"/>
              </a:rPr>
              <a:t>If the person develops symptoms over a week, In such a case, people can get to know the private labs nearby and book their Covid19 test with the private labs and the app can </a:t>
            </a:r>
            <a:r>
              <a:rPr lang="en-US" sz="2800" b="1" u="sng" dirty="0">
                <a:solidFill>
                  <a:schemeClr val="bg1"/>
                </a:solidFill>
                <a:latin typeface="Gabriola" panose="04040605051002020D02" pitchFamily="82" charset="0"/>
              </a:rPr>
              <a:t>effectively earn from a percentage of money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Gabriola" panose="04040605051002020D02" pitchFamily="82" charset="0"/>
              </a:rPr>
              <a:t>charged for the appointment made by the private lab.</a:t>
            </a:r>
          </a:p>
          <a:p>
            <a:endParaRPr lang="en-US" sz="2800" b="1" dirty="0">
              <a:solidFill>
                <a:schemeClr val="accent1">
                  <a:lumMod val="75000"/>
                </a:schemeClr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58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1" grpId="0" animBg="1"/>
      <p:bldP spid="28" grpId="0"/>
    </p:bldLst>
  </p:timing>
</p:sld>
</file>

<file path=ppt/theme/theme1.xml><?xml version="1.0" encoding="utf-8"?>
<a:theme xmlns:a="http://schemas.openxmlformats.org/drawingml/2006/main" name="GradientRiseVTI">
  <a:themeElements>
    <a:clrScheme name="AnalogousFromRegularSeedLeftStep">
      <a:dk1>
        <a:srgbClr val="000000"/>
      </a:dk1>
      <a:lt1>
        <a:srgbClr val="FFFFFF"/>
      </a:lt1>
      <a:dk2>
        <a:srgbClr val="242F41"/>
      </a:dk2>
      <a:lt2>
        <a:srgbClr val="E6E8E2"/>
      </a:lt2>
      <a:accent1>
        <a:srgbClr val="713AD6"/>
      </a:accent1>
      <a:accent2>
        <a:srgbClr val="444CCB"/>
      </a:accent2>
      <a:accent3>
        <a:srgbClr val="3A85D6"/>
      </a:accent3>
      <a:accent4>
        <a:srgbClr val="28B4C4"/>
      </a:accent4>
      <a:accent5>
        <a:srgbClr val="32B88E"/>
      </a:accent5>
      <a:accent6>
        <a:srgbClr val="26BB4E"/>
      </a:accent6>
      <a:hlink>
        <a:srgbClr val="6C8D2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366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Avenir Next LT Pro</vt:lpstr>
      <vt:lpstr>Avenir Next LT Pro Light</vt:lpstr>
      <vt:lpstr>Bahnschrift</vt:lpstr>
      <vt:lpstr>Bahnschrift Condensed</vt:lpstr>
      <vt:lpstr>Gabriola</vt:lpstr>
      <vt:lpstr>Wingdings</vt:lpstr>
      <vt:lpstr>GradientRiseVTI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Snehil Jain</dc:creator>
  <cp:lastModifiedBy>Snehil Jain</cp:lastModifiedBy>
  <cp:revision>5</cp:revision>
  <dcterms:created xsi:type="dcterms:W3CDTF">2020-06-13T14:25:32Z</dcterms:created>
  <dcterms:modified xsi:type="dcterms:W3CDTF">2021-09-15T03:26:50Z</dcterms:modified>
</cp:coreProperties>
</file>