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12192000"/>
  <p:notesSz cx="6858000" cy="9144000"/>
  <p:embeddedFontLst>
    <p:embeddedFont>
      <p:font typeface="Roboto"/>
      <p:regular r:id="rId24"/>
      <p:bold r:id="rId25"/>
      <p:italic r:id="rId26"/>
      <p:boldItalic r:id="rId27"/>
    </p:embeddedFont>
    <p:embeddedFont>
      <p:font typeface="PT Sans Narrow"/>
      <p:regular r:id="rId28"/>
      <p:bold r:id="rId29"/>
    </p:embeddedFont>
    <p:embeddedFont>
      <p:font typeface="Open Sans"/>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4" roundtripDataSignature="AMtx7mg+17e0XrkOLI/Bs7He/K1OXqDeX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PTSansNarrow-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TSansNarrow-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bold.fntdata"/><Relationship Id="rId30" Type="http://schemas.openxmlformats.org/officeDocument/2006/relationships/font" Target="fonts/OpenSans-regular.fntdata"/><Relationship Id="rId11" Type="http://schemas.openxmlformats.org/officeDocument/2006/relationships/slide" Target="slides/slide6.xml"/><Relationship Id="rId33" Type="http://schemas.openxmlformats.org/officeDocument/2006/relationships/font" Target="fonts/OpenSans-boldItalic.fntdata"/><Relationship Id="rId10" Type="http://schemas.openxmlformats.org/officeDocument/2006/relationships/slide" Target="slides/slide5.xml"/><Relationship Id="rId32" Type="http://schemas.openxmlformats.org/officeDocument/2006/relationships/font" Target="fonts/OpenSans-italic.fntdata"/><Relationship Id="rId13" Type="http://schemas.openxmlformats.org/officeDocument/2006/relationships/slide" Target="slides/slide8.xml"/><Relationship Id="rId12" Type="http://schemas.openxmlformats.org/officeDocument/2006/relationships/slide" Target="slides/slide7.xml"/><Relationship Id="rId34" Type="http://customschemas.google.com/relationships/presentationmetadata" Target="meta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82c30078a3_2_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82c30078a3_2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82c30078a3_2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g282c30078a3_2_1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82c30078a3_2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g282c30078a3_2_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g282c30078a3_2_4"/>
          <p:cNvCxnSpPr/>
          <p:nvPr/>
        </p:nvCxnSpPr>
        <p:spPr>
          <a:xfrm>
            <a:off x="9343647" y="4235850"/>
            <a:ext cx="7497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g282c30078a3_2_4"/>
          <p:cNvCxnSpPr/>
          <p:nvPr/>
        </p:nvCxnSpPr>
        <p:spPr>
          <a:xfrm>
            <a:off x="2100047" y="4211002"/>
            <a:ext cx="7497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g282c30078a3_2_4"/>
          <p:cNvGrpSpPr/>
          <p:nvPr/>
        </p:nvGrpSpPr>
        <p:grpSpPr>
          <a:xfrm>
            <a:off x="1338859" y="1362666"/>
            <a:ext cx="9515557" cy="203195"/>
            <a:chOff x="1346429" y="1011300"/>
            <a:chExt cx="6452100" cy="152400"/>
          </a:xfrm>
        </p:grpSpPr>
        <p:cxnSp>
          <p:nvCxnSpPr>
            <p:cNvPr id="13" name="Google Shape;13;g282c30078a3_2_4"/>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g282c30078a3_2_4"/>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g282c30078a3_2_4"/>
          <p:cNvGrpSpPr/>
          <p:nvPr/>
        </p:nvGrpSpPr>
        <p:grpSpPr>
          <a:xfrm>
            <a:off x="1338868" y="5292001"/>
            <a:ext cx="9515557" cy="203195"/>
            <a:chOff x="1346435" y="3969088"/>
            <a:chExt cx="6452100" cy="152400"/>
          </a:xfrm>
        </p:grpSpPr>
        <p:cxnSp>
          <p:nvCxnSpPr>
            <p:cNvPr id="16" name="Google Shape;16;g282c30078a3_2_4"/>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g282c30078a3_2_4"/>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g282c30078a3_2_4"/>
          <p:cNvSpPr txBox="1"/>
          <p:nvPr>
            <p:ph type="ctrTitle"/>
          </p:nvPr>
        </p:nvSpPr>
        <p:spPr>
          <a:xfrm>
            <a:off x="1338867" y="2335685"/>
            <a:ext cx="9515700" cy="13632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7200"/>
              <a:buNone/>
              <a:defRPr sz="7200"/>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p:txBody>
      </p:sp>
      <p:sp>
        <p:nvSpPr>
          <p:cNvPr id="19" name="Google Shape;19;g282c30078a3_2_4"/>
          <p:cNvSpPr txBox="1"/>
          <p:nvPr>
            <p:ph idx="1" type="subTitle"/>
          </p:nvPr>
        </p:nvSpPr>
        <p:spPr>
          <a:xfrm>
            <a:off x="2849633" y="3800052"/>
            <a:ext cx="6494100" cy="10569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20" name="Google Shape;20;g282c30078a3_2_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g282c30078a3_2_50"/>
          <p:cNvSpPr/>
          <p:nvPr/>
        </p:nvSpPr>
        <p:spPr>
          <a:xfrm>
            <a:off x="-100" y="6727600"/>
            <a:ext cx="12192000" cy="1305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7" name="Google Shape;57;g282c30078a3_2_50"/>
          <p:cNvSpPr txBox="1"/>
          <p:nvPr>
            <p:ph hasCustomPrompt="1" type="title"/>
          </p:nvPr>
        </p:nvSpPr>
        <p:spPr>
          <a:xfrm>
            <a:off x="415600" y="1739800"/>
            <a:ext cx="11360700" cy="2051100"/>
          </a:xfrm>
          <a:prstGeom prst="rect">
            <a:avLst/>
          </a:prstGeom>
        </p:spPr>
        <p:txBody>
          <a:bodyPr anchorCtr="0" anchor="ctr" bIns="121900" lIns="121900" spcFirstLastPara="1" rIns="121900" wrap="square" tIns="121900">
            <a:normAutofit/>
          </a:bodyPr>
          <a:lstStyle>
            <a:lvl1pPr lvl="0" algn="ctr">
              <a:spcBef>
                <a:spcPts val="0"/>
              </a:spcBef>
              <a:spcAft>
                <a:spcPts val="0"/>
              </a:spcAft>
              <a:buClr>
                <a:schemeClr val="accent3"/>
              </a:buClr>
              <a:buSzPts val="17300"/>
              <a:buNone/>
              <a:defRPr sz="17300">
                <a:solidFill>
                  <a:schemeClr val="accent3"/>
                </a:solidFill>
              </a:defRPr>
            </a:lvl1pPr>
            <a:lvl2pPr lvl="1" algn="ctr">
              <a:spcBef>
                <a:spcPts val="0"/>
              </a:spcBef>
              <a:spcAft>
                <a:spcPts val="0"/>
              </a:spcAft>
              <a:buClr>
                <a:schemeClr val="accent3"/>
              </a:buClr>
              <a:buSzPts val="17300"/>
              <a:buNone/>
              <a:defRPr sz="17300">
                <a:solidFill>
                  <a:schemeClr val="accent3"/>
                </a:solidFill>
              </a:defRPr>
            </a:lvl2pPr>
            <a:lvl3pPr lvl="2" algn="ctr">
              <a:spcBef>
                <a:spcPts val="0"/>
              </a:spcBef>
              <a:spcAft>
                <a:spcPts val="0"/>
              </a:spcAft>
              <a:buClr>
                <a:schemeClr val="accent3"/>
              </a:buClr>
              <a:buSzPts val="17300"/>
              <a:buNone/>
              <a:defRPr sz="17300">
                <a:solidFill>
                  <a:schemeClr val="accent3"/>
                </a:solidFill>
              </a:defRPr>
            </a:lvl3pPr>
            <a:lvl4pPr lvl="3" algn="ctr">
              <a:spcBef>
                <a:spcPts val="0"/>
              </a:spcBef>
              <a:spcAft>
                <a:spcPts val="0"/>
              </a:spcAft>
              <a:buClr>
                <a:schemeClr val="accent3"/>
              </a:buClr>
              <a:buSzPts val="17300"/>
              <a:buNone/>
              <a:defRPr sz="17300">
                <a:solidFill>
                  <a:schemeClr val="accent3"/>
                </a:solidFill>
              </a:defRPr>
            </a:lvl4pPr>
            <a:lvl5pPr lvl="4" algn="ctr">
              <a:spcBef>
                <a:spcPts val="0"/>
              </a:spcBef>
              <a:spcAft>
                <a:spcPts val="0"/>
              </a:spcAft>
              <a:buClr>
                <a:schemeClr val="accent3"/>
              </a:buClr>
              <a:buSzPts val="17300"/>
              <a:buNone/>
              <a:defRPr sz="17300">
                <a:solidFill>
                  <a:schemeClr val="accent3"/>
                </a:solidFill>
              </a:defRPr>
            </a:lvl5pPr>
            <a:lvl6pPr lvl="5" algn="ctr">
              <a:spcBef>
                <a:spcPts val="0"/>
              </a:spcBef>
              <a:spcAft>
                <a:spcPts val="0"/>
              </a:spcAft>
              <a:buClr>
                <a:schemeClr val="accent3"/>
              </a:buClr>
              <a:buSzPts val="17300"/>
              <a:buNone/>
              <a:defRPr sz="17300">
                <a:solidFill>
                  <a:schemeClr val="accent3"/>
                </a:solidFill>
              </a:defRPr>
            </a:lvl6pPr>
            <a:lvl7pPr lvl="6" algn="ctr">
              <a:spcBef>
                <a:spcPts val="0"/>
              </a:spcBef>
              <a:spcAft>
                <a:spcPts val="0"/>
              </a:spcAft>
              <a:buClr>
                <a:schemeClr val="accent3"/>
              </a:buClr>
              <a:buSzPts val="17300"/>
              <a:buNone/>
              <a:defRPr sz="17300">
                <a:solidFill>
                  <a:schemeClr val="accent3"/>
                </a:solidFill>
              </a:defRPr>
            </a:lvl7pPr>
            <a:lvl8pPr lvl="7" algn="ctr">
              <a:spcBef>
                <a:spcPts val="0"/>
              </a:spcBef>
              <a:spcAft>
                <a:spcPts val="0"/>
              </a:spcAft>
              <a:buClr>
                <a:schemeClr val="accent3"/>
              </a:buClr>
              <a:buSzPts val="17300"/>
              <a:buNone/>
              <a:defRPr sz="17300">
                <a:solidFill>
                  <a:schemeClr val="accent3"/>
                </a:solidFill>
              </a:defRPr>
            </a:lvl8pPr>
            <a:lvl9pPr lvl="8" algn="ctr">
              <a:spcBef>
                <a:spcPts val="0"/>
              </a:spcBef>
              <a:spcAft>
                <a:spcPts val="0"/>
              </a:spcAft>
              <a:buClr>
                <a:schemeClr val="accent3"/>
              </a:buClr>
              <a:buSzPts val="17300"/>
              <a:buNone/>
              <a:defRPr sz="17300">
                <a:solidFill>
                  <a:schemeClr val="accent3"/>
                </a:solidFill>
              </a:defRPr>
            </a:lvl9pPr>
          </a:lstStyle>
          <a:p>
            <a:r>
              <a:t>xx%</a:t>
            </a:r>
          </a:p>
        </p:txBody>
      </p:sp>
      <p:sp>
        <p:nvSpPr>
          <p:cNvPr id="58" name="Google Shape;58;g282c30078a3_2_50"/>
          <p:cNvSpPr txBox="1"/>
          <p:nvPr>
            <p:ph idx="1" type="body"/>
          </p:nvPr>
        </p:nvSpPr>
        <p:spPr>
          <a:xfrm>
            <a:off x="415600" y="3994200"/>
            <a:ext cx="11360700" cy="14289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SzPts val="2400"/>
              <a:buChar char="●"/>
              <a:defRPr/>
            </a:lvl1pPr>
            <a:lvl2pPr indent="-349250" lvl="1" marL="914400" algn="ctr">
              <a:spcBef>
                <a:spcPts val="0"/>
              </a:spcBef>
              <a:spcAft>
                <a:spcPts val="0"/>
              </a:spcAft>
              <a:buSzPts val="1900"/>
              <a:buChar char="○"/>
              <a:defRPr/>
            </a:lvl2pPr>
            <a:lvl3pPr indent="-349250" lvl="2" marL="1371600" algn="ctr">
              <a:spcBef>
                <a:spcPts val="0"/>
              </a:spcBef>
              <a:spcAft>
                <a:spcPts val="0"/>
              </a:spcAft>
              <a:buSzPts val="1900"/>
              <a:buChar char="■"/>
              <a:defRPr/>
            </a:lvl3pPr>
            <a:lvl4pPr indent="-349250" lvl="3" marL="1828800" algn="ctr">
              <a:spcBef>
                <a:spcPts val="0"/>
              </a:spcBef>
              <a:spcAft>
                <a:spcPts val="0"/>
              </a:spcAft>
              <a:buSzPts val="1900"/>
              <a:buChar char="●"/>
              <a:defRPr/>
            </a:lvl4pPr>
            <a:lvl5pPr indent="-349250" lvl="4" marL="2286000" algn="ctr">
              <a:spcBef>
                <a:spcPts val="0"/>
              </a:spcBef>
              <a:spcAft>
                <a:spcPts val="0"/>
              </a:spcAft>
              <a:buSzPts val="1900"/>
              <a:buChar char="○"/>
              <a:defRPr/>
            </a:lvl5pPr>
            <a:lvl6pPr indent="-349250" lvl="5" marL="2743200" algn="ctr">
              <a:spcBef>
                <a:spcPts val="0"/>
              </a:spcBef>
              <a:spcAft>
                <a:spcPts val="0"/>
              </a:spcAft>
              <a:buSzPts val="1900"/>
              <a:buChar char="■"/>
              <a:defRPr/>
            </a:lvl6pPr>
            <a:lvl7pPr indent="-349250" lvl="6" marL="3200400" algn="ctr">
              <a:spcBef>
                <a:spcPts val="0"/>
              </a:spcBef>
              <a:spcAft>
                <a:spcPts val="0"/>
              </a:spcAft>
              <a:buSzPts val="1900"/>
              <a:buChar char="●"/>
              <a:defRPr/>
            </a:lvl7pPr>
            <a:lvl8pPr indent="-349250" lvl="7" marL="3657600" algn="ctr">
              <a:spcBef>
                <a:spcPts val="0"/>
              </a:spcBef>
              <a:spcAft>
                <a:spcPts val="0"/>
              </a:spcAft>
              <a:buSzPts val="1900"/>
              <a:buChar char="○"/>
              <a:defRPr/>
            </a:lvl8pPr>
            <a:lvl9pPr indent="-349250" lvl="8" marL="4114800" algn="ctr">
              <a:spcBef>
                <a:spcPts val="0"/>
              </a:spcBef>
              <a:spcAft>
                <a:spcPts val="0"/>
              </a:spcAft>
              <a:buSzPts val="1900"/>
              <a:buChar char="■"/>
              <a:defRPr/>
            </a:lvl9pPr>
          </a:lstStyle>
          <a:p/>
        </p:txBody>
      </p:sp>
      <p:sp>
        <p:nvSpPr>
          <p:cNvPr id="59" name="Google Shape;59;g282c30078a3_2_5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g282c30078a3_2_5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2" name="Shape 62"/>
        <p:cNvGrpSpPr/>
        <p:nvPr/>
      </p:nvGrpSpPr>
      <p:grpSpPr>
        <a:xfrm>
          <a:off x="0" y="0"/>
          <a:ext cx="0" cy="0"/>
          <a:chOff x="0" y="0"/>
          <a:chExt cx="0" cy="0"/>
        </a:xfrm>
      </p:grpSpPr>
      <p:sp>
        <p:nvSpPr>
          <p:cNvPr id="63" name="Google Shape;63;g282c30078a3_2_57"/>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lvl1pPr lvl="0" rtl="0" algn="l">
              <a:lnSpc>
                <a:spcPct val="85000"/>
              </a:lnSpc>
              <a:spcBef>
                <a:spcPts val="0"/>
              </a:spcBef>
              <a:spcAft>
                <a:spcPts val="0"/>
              </a:spcAft>
              <a:buClr>
                <a:srgbClr val="3F3F3F"/>
              </a:buClr>
              <a:buSzPts val="1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p:txBody>
      </p:sp>
      <p:sp>
        <p:nvSpPr>
          <p:cNvPr id="64" name="Google Shape;64;g282c30078a3_2_57"/>
          <p:cNvSpPr txBox="1"/>
          <p:nvPr>
            <p:ph idx="1" type="body"/>
          </p:nvPr>
        </p:nvSpPr>
        <p:spPr>
          <a:xfrm>
            <a:off x="1097280" y="1845734"/>
            <a:ext cx="10058400" cy="4023300"/>
          </a:xfrm>
          <a:prstGeom prst="rect">
            <a:avLst/>
          </a:prstGeom>
          <a:noFill/>
          <a:ln>
            <a:noFill/>
          </a:ln>
        </p:spPr>
        <p:txBody>
          <a:bodyPr anchorCtr="0" anchor="t" bIns="45700" lIns="0" spcFirstLastPara="1" rIns="0" wrap="square" tIns="45700">
            <a:normAutofit/>
          </a:bodyPr>
          <a:lstStyle>
            <a:lvl1pPr indent="-342900" lvl="0" marL="457200" rtl="0" algn="l">
              <a:lnSpc>
                <a:spcPct val="90000"/>
              </a:lnSpc>
              <a:spcBef>
                <a:spcPts val="1200"/>
              </a:spcBef>
              <a:spcAft>
                <a:spcPts val="0"/>
              </a:spcAft>
              <a:buSzPts val="1800"/>
              <a:buChar char="●"/>
              <a:defRPr/>
            </a:lvl1pPr>
            <a:lvl2pPr indent="-342900" lvl="1" marL="914400" rtl="0" algn="l">
              <a:lnSpc>
                <a:spcPct val="90000"/>
              </a:lnSpc>
              <a:spcBef>
                <a:spcPts val="200"/>
              </a:spcBef>
              <a:spcAft>
                <a:spcPts val="0"/>
              </a:spcAft>
              <a:buSzPts val="1800"/>
              <a:buChar char="○"/>
              <a:defRPr/>
            </a:lvl2pPr>
            <a:lvl3pPr indent="-342900" lvl="2" marL="1371600" rtl="0" algn="l">
              <a:lnSpc>
                <a:spcPct val="90000"/>
              </a:lnSpc>
              <a:spcBef>
                <a:spcPts val="400"/>
              </a:spcBef>
              <a:spcAft>
                <a:spcPts val="0"/>
              </a:spcAft>
              <a:buSzPts val="1800"/>
              <a:buChar char="■"/>
              <a:defRPr/>
            </a:lvl3pPr>
            <a:lvl4pPr indent="-342900" lvl="3" marL="1828800" rtl="0" algn="l">
              <a:lnSpc>
                <a:spcPct val="90000"/>
              </a:lnSpc>
              <a:spcBef>
                <a:spcPts val="400"/>
              </a:spcBef>
              <a:spcAft>
                <a:spcPts val="0"/>
              </a:spcAft>
              <a:buSzPts val="1800"/>
              <a:buChar char="●"/>
              <a:defRPr/>
            </a:lvl4pPr>
            <a:lvl5pPr indent="-342900" lvl="4" marL="2286000" rtl="0" algn="l">
              <a:lnSpc>
                <a:spcPct val="90000"/>
              </a:lnSpc>
              <a:spcBef>
                <a:spcPts val="400"/>
              </a:spcBef>
              <a:spcAft>
                <a:spcPts val="0"/>
              </a:spcAft>
              <a:buSzPts val="1800"/>
              <a:buChar char="○"/>
              <a:defRPr/>
            </a:lvl5pPr>
            <a:lvl6pPr indent="-342900" lvl="5" marL="2743200" rtl="0" algn="l">
              <a:lnSpc>
                <a:spcPct val="90000"/>
              </a:lnSpc>
              <a:spcBef>
                <a:spcPts val="400"/>
              </a:spcBef>
              <a:spcAft>
                <a:spcPts val="0"/>
              </a:spcAft>
              <a:buSzPts val="1800"/>
              <a:buChar char="■"/>
              <a:defRPr/>
            </a:lvl6pPr>
            <a:lvl7pPr indent="-342900" lvl="6" marL="3200400" rtl="0" algn="l">
              <a:lnSpc>
                <a:spcPct val="90000"/>
              </a:lnSpc>
              <a:spcBef>
                <a:spcPts val="400"/>
              </a:spcBef>
              <a:spcAft>
                <a:spcPts val="0"/>
              </a:spcAft>
              <a:buSzPts val="1800"/>
              <a:buChar char="●"/>
              <a:defRPr/>
            </a:lvl7pPr>
            <a:lvl8pPr indent="-342900" lvl="7" marL="3657600" rtl="0" algn="l">
              <a:lnSpc>
                <a:spcPct val="90000"/>
              </a:lnSpc>
              <a:spcBef>
                <a:spcPts val="400"/>
              </a:spcBef>
              <a:spcAft>
                <a:spcPts val="0"/>
              </a:spcAft>
              <a:buSzPts val="1800"/>
              <a:buChar char="○"/>
              <a:defRPr/>
            </a:lvl8pPr>
            <a:lvl9pPr indent="-342900" lvl="8" marL="4114800" rtl="0" algn="l">
              <a:lnSpc>
                <a:spcPct val="90000"/>
              </a:lnSpc>
              <a:spcBef>
                <a:spcPts val="400"/>
              </a:spcBef>
              <a:spcAft>
                <a:spcPts val="400"/>
              </a:spcAft>
              <a:buSzPts val="1800"/>
              <a:buChar char="■"/>
              <a:defRPr/>
            </a:lvl9pPr>
          </a:lstStyle>
          <a:p/>
        </p:txBody>
      </p:sp>
      <p:sp>
        <p:nvSpPr>
          <p:cNvPr id="65" name="Google Shape;65;g282c30078a3_2_57"/>
          <p:cNvSpPr txBox="1"/>
          <p:nvPr>
            <p:ph idx="10" type="dt"/>
          </p:nvPr>
        </p:nvSpPr>
        <p:spPr>
          <a:xfrm>
            <a:off x="1097280" y="6459785"/>
            <a:ext cx="24723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6" name="Google Shape;66;g282c30078a3_2_57"/>
          <p:cNvSpPr txBox="1"/>
          <p:nvPr>
            <p:ph idx="11" type="ftr"/>
          </p:nvPr>
        </p:nvSpPr>
        <p:spPr>
          <a:xfrm>
            <a:off x="3686185" y="6459785"/>
            <a:ext cx="4822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7" name="Google Shape;67;g282c30078a3_2_57"/>
          <p:cNvSpPr txBox="1"/>
          <p:nvPr>
            <p:ph idx="12" type="sldNum"/>
          </p:nvPr>
        </p:nvSpPr>
        <p:spPr>
          <a:xfrm>
            <a:off x="9900458" y="6459785"/>
            <a:ext cx="13119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2" name="Shape 72"/>
        <p:cNvGrpSpPr/>
        <p:nvPr/>
      </p:nvGrpSpPr>
      <p:grpSpPr>
        <a:xfrm>
          <a:off x="0" y="0"/>
          <a:ext cx="0" cy="0"/>
          <a:chOff x="0" y="0"/>
          <a:chExt cx="0" cy="0"/>
        </a:xfrm>
      </p:grpSpPr>
      <p:cxnSp>
        <p:nvCxnSpPr>
          <p:cNvPr id="73" name="Google Shape;73;g282c30078a3_2_158"/>
          <p:cNvCxnSpPr/>
          <p:nvPr/>
        </p:nvCxnSpPr>
        <p:spPr>
          <a:xfrm>
            <a:off x="9343647" y="4235851"/>
            <a:ext cx="749700" cy="0"/>
          </a:xfrm>
          <a:prstGeom prst="straightConnector1">
            <a:avLst/>
          </a:prstGeom>
          <a:noFill/>
          <a:ln cap="flat" cmpd="sng" w="76200">
            <a:solidFill>
              <a:schemeClr val="lt2"/>
            </a:solidFill>
            <a:prstDash val="solid"/>
            <a:round/>
            <a:headEnd len="sm" w="sm" type="none"/>
            <a:tailEnd len="sm" w="sm" type="none"/>
          </a:ln>
        </p:spPr>
      </p:cxnSp>
      <p:cxnSp>
        <p:nvCxnSpPr>
          <p:cNvPr id="74" name="Google Shape;74;g282c30078a3_2_158"/>
          <p:cNvCxnSpPr/>
          <p:nvPr/>
        </p:nvCxnSpPr>
        <p:spPr>
          <a:xfrm>
            <a:off x="2100047" y="4211003"/>
            <a:ext cx="749700" cy="0"/>
          </a:xfrm>
          <a:prstGeom prst="straightConnector1">
            <a:avLst/>
          </a:prstGeom>
          <a:noFill/>
          <a:ln cap="flat" cmpd="sng" w="76200">
            <a:solidFill>
              <a:schemeClr val="lt2"/>
            </a:solidFill>
            <a:prstDash val="solid"/>
            <a:round/>
            <a:headEnd len="sm" w="sm" type="none"/>
            <a:tailEnd len="sm" w="sm" type="none"/>
          </a:ln>
        </p:spPr>
      </p:cxnSp>
      <p:grpSp>
        <p:nvGrpSpPr>
          <p:cNvPr id="75" name="Google Shape;75;g282c30078a3_2_158"/>
          <p:cNvGrpSpPr/>
          <p:nvPr/>
        </p:nvGrpSpPr>
        <p:grpSpPr>
          <a:xfrm>
            <a:off x="1338859" y="1362666"/>
            <a:ext cx="9515557" cy="203195"/>
            <a:chOff x="1346429" y="1011300"/>
            <a:chExt cx="6452100" cy="152400"/>
          </a:xfrm>
        </p:grpSpPr>
        <p:cxnSp>
          <p:nvCxnSpPr>
            <p:cNvPr id="76" name="Google Shape;76;g282c30078a3_2_158"/>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77" name="Google Shape;77;g282c30078a3_2_158"/>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78" name="Google Shape;78;g282c30078a3_2_158"/>
          <p:cNvGrpSpPr/>
          <p:nvPr/>
        </p:nvGrpSpPr>
        <p:grpSpPr>
          <a:xfrm>
            <a:off x="1338868" y="5292001"/>
            <a:ext cx="9515557" cy="203195"/>
            <a:chOff x="1346435" y="3969088"/>
            <a:chExt cx="6452100" cy="152400"/>
          </a:xfrm>
        </p:grpSpPr>
        <p:cxnSp>
          <p:nvCxnSpPr>
            <p:cNvPr id="79" name="Google Shape;79;g282c30078a3_2_158"/>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80" name="Google Shape;80;g282c30078a3_2_158"/>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81" name="Google Shape;81;g282c30078a3_2_158"/>
          <p:cNvSpPr txBox="1"/>
          <p:nvPr>
            <p:ph type="ctrTitle"/>
          </p:nvPr>
        </p:nvSpPr>
        <p:spPr>
          <a:xfrm>
            <a:off x="1338867" y="2335685"/>
            <a:ext cx="9515700" cy="1363200"/>
          </a:xfrm>
          <a:prstGeom prst="rect">
            <a:avLst/>
          </a:prstGeom>
          <a:noFill/>
          <a:ln>
            <a:noFill/>
          </a:ln>
        </p:spPr>
        <p:txBody>
          <a:bodyPr anchorCtr="0" anchor="b" bIns="121900" lIns="121900" spcFirstLastPara="1" rIns="121900" wrap="square" tIns="121900">
            <a:normAutofit/>
          </a:bodyPr>
          <a:lstStyle>
            <a:lvl1pPr lvl="0" rtl="0" algn="ctr">
              <a:lnSpc>
                <a:spcPct val="100000"/>
              </a:lnSpc>
              <a:spcBef>
                <a:spcPts val="0"/>
              </a:spcBef>
              <a:spcAft>
                <a:spcPts val="0"/>
              </a:spcAft>
              <a:buSzPts val="7200"/>
              <a:buNone/>
              <a:defRPr sz="7200"/>
            </a:lvl1pPr>
            <a:lvl2pPr lvl="1" rtl="0" algn="ctr">
              <a:lnSpc>
                <a:spcPct val="100000"/>
              </a:lnSpc>
              <a:spcBef>
                <a:spcPts val="0"/>
              </a:spcBef>
              <a:spcAft>
                <a:spcPts val="0"/>
              </a:spcAft>
              <a:buSzPts val="7200"/>
              <a:buNone/>
              <a:defRPr sz="7200"/>
            </a:lvl2pPr>
            <a:lvl3pPr lvl="2" rtl="0" algn="ctr">
              <a:lnSpc>
                <a:spcPct val="100000"/>
              </a:lnSpc>
              <a:spcBef>
                <a:spcPts val="0"/>
              </a:spcBef>
              <a:spcAft>
                <a:spcPts val="0"/>
              </a:spcAft>
              <a:buSzPts val="7200"/>
              <a:buNone/>
              <a:defRPr sz="7200"/>
            </a:lvl3pPr>
            <a:lvl4pPr lvl="3" rtl="0" algn="ctr">
              <a:lnSpc>
                <a:spcPct val="100000"/>
              </a:lnSpc>
              <a:spcBef>
                <a:spcPts val="0"/>
              </a:spcBef>
              <a:spcAft>
                <a:spcPts val="0"/>
              </a:spcAft>
              <a:buSzPts val="7200"/>
              <a:buNone/>
              <a:defRPr sz="7200"/>
            </a:lvl4pPr>
            <a:lvl5pPr lvl="4" rtl="0" algn="ctr">
              <a:lnSpc>
                <a:spcPct val="100000"/>
              </a:lnSpc>
              <a:spcBef>
                <a:spcPts val="0"/>
              </a:spcBef>
              <a:spcAft>
                <a:spcPts val="0"/>
              </a:spcAft>
              <a:buSzPts val="7200"/>
              <a:buNone/>
              <a:defRPr sz="7200"/>
            </a:lvl5pPr>
            <a:lvl6pPr lvl="5" rtl="0" algn="ctr">
              <a:lnSpc>
                <a:spcPct val="100000"/>
              </a:lnSpc>
              <a:spcBef>
                <a:spcPts val="0"/>
              </a:spcBef>
              <a:spcAft>
                <a:spcPts val="0"/>
              </a:spcAft>
              <a:buSzPts val="7200"/>
              <a:buNone/>
              <a:defRPr sz="7200"/>
            </a:lvl6pPr>
            <a:lvl7pPr lvl="6" rtl="0" algn="ctr">
              <a:lnSpc>
                <a:spcPct val="100000"/>
              </a:lnSpc>
              <a:spcBef>
                <a:spcPts val="0"/>
              </a:spcBef>
              <a:spcAft>
                <a:spcPts val="0"/>
              </a:spcAft>
              <a:buSzPts val="7200"/>
              <a:buNone/>
              <a:defRPr sz="7200"/>
            </a:lvl7pPr>
            <a:lvl8pPr lvl="7" rtl="0" algn="ctr">
              <a:lnSpc>
                <a:spcPct val="100000"/>
              </a:lnSpc>
              <a:spcBef>
                <a:spcPts val="0"/>
              </a:spcBef>
              <a:spcAft>
                <a:spcPts val="0"/>
              </a:spcAft>
              <a:buSzPts val="7200"/>
              <a:buNone/>
              <a:defRPr sz="7200"/>
            </a:lvl8pPr>
            <a:lvl9pPr lvl="8" rtl="0" algn="ctr">
              <a:lnSpc>
                <a:spcPct val="100000"/>
              </a:lnSpc>
              <a:spcBef>
                <a:spcPts val="0"/>
              </a:spcBef>
              <a:spcAft>
                <a:spcPts val="0"/>
              </a:spcAft>
              <a:buSzPts val="7200"/>
              <a:buNone/>
              <a:defRPr sz="7200"/>
            </a:lvl9pPr>
          </a:lstStyle>
          <a:p/>
        </p:txBody>
      </p:sp>
      <p:sp>
        <p:nvSpPr>
          <p:cNvPr id="82" name="Google Shape;82;g282c30078a3_2_158"/>
          <p:cNvSpPr txBox="1"/>
          <p:nvPr>
            <p:ph idx="1" type="subTitle"/>
          </p:nvPr>
        </p:nvSpPr>
        <p:spPr>
          <a:xfrm>
            <a:off x="2849633" y="3800052"/>
            <a:ext cx="6494100" cy="1056900"/>
          </a:xfrm>
          <a:prstGeom prst="rect">
            <a:avLst/>
          </a:prstGeom>
          <a:noFill/>
          <a:ln>
            <a:noFill/>
          </a:ln>
        </p:spPr>
        <p:txBody>
          <a:bodyPr anchorCtr="0" anchor="t" bIns="121900" lIns="121900" spcFirstLastPara="1" rIns="121900" wrap="square" tIns="121900">
            <a:normAutofit/>
          </a:bodyPr>
          <a:lstStyle>
            <a:lvl1pPr lvl="0" rtl="0" algn="ctr">
              <a:lnSpc>
                <a:spcPct val="100000"/>
              </a:lnSpc>
              <a:spcBef>
                <a:spcPts val="0"/>
              </a:spcBef>
              <a:spcAft>
                <a:spcPts val="0"/>
              </a:spcAft>
              <a:buSzPts val="3200"/>
              <a:buNone/>
              <a:defRPr sz="3200"/>
            </a:lvl1pPr>
            <a:lvl2pPr lvl="1" rtl="0" algn="ctr">
              <a:lnSpc>
                <a:spcPct val="100000"/>
              </a:lnSpc>
              <a:spcBef>
                <a:spcPts val="0"/>
              </a:spcBef>
              <a:spcAft>
                <a:spcPts val="0"/>
              </a:spcAft>
              <a:buSzPts val="3200"/>
              <a:buNone/>
              <a:defRPr sz="3200"/>
            </a:lvl2pPr>
            <a:lvl3pPr lvl="2" rtl="0" algn="ctr">
              <a:lnSpc>
                <a:spcPct val="100000"/>
              </a:lnSpc>
              <a:spcBef>
                <a:spcPts val="0"/>
              </a:spcBef>
              <a:spcAft>
                <a:spcPts val="0"/>
              </a:spcAft>
              <a:buSzPts val="3200"/>
              <a:buNone/>
              <a:defRPr sz="3200"/>
            </a:lvl3pPr>
            <a:lvl4pPr lvl="3" rtl="0" algn="ctr">
              <a:lnSpc>
                <a:spcPct val="100000"/>
              </a:lnSpc>
              <a:spcBef>
                <a:spcPts val="0"/>
              </a:spcBef>
              <a:spcAft>
                <a:spcPts val="0"/>
              </a:spcAft>
              <a:buSzPts val="3200"/>
              <a:buNone/>
              <a:defRPr sz="3200"/>
            </a:lvl4pPr>
            <a:lvl5pPr lvl="4" rtl="0" algn="ctr">
              <a:lnSpc>
                <a:spcPct val="100000"/>
              </a:lnSpc>
              <a:spcBef>
                <a:spcPts val="0"/>
              </a:spcBef>
              <a:spcAft>
                <a:spcPts val="0"/>
              </a:spcAft>
              <a:buSzPts val="3200"/>
              <a:buNone/>
              <a:defRPr sz="3200"/>
            </a:lvl5pPr>
            <a:lvl6pPr lvl="5" rtl="0" algn="ctr">
              <a:lnSpc>
                <a:spcPct val="100000"/>
              </a:lnSpc>
              <a:spcBef>
                <a:spcPts val="0"/>
              </a:spcBef>
              <a:spcAft>
                <a:spcPts val="0"/>
              </a:spcAft>
              <a:buSzPts val="3200"/>
              <a:buNone/>
              <a:defRPr sz="3200"/>
            </a:lvl6pPr>
            <a:lvl7pPr lvl="6" rtl="0" algn="ctr">
              <a:lnSpc>
                <a:spcPct val="100000"/>
              </a:lnSpc>
              <a:spcBef>
                <a:spcPts val="0"/>
              </a:spcBef>
              <a:spcAft>
                <a:spcPts val="0"/>
              </a:spcAft>
              <a:buSzPts val="3200"/>
              <a:buNone/>
              <a:defRPr sz="3200"/>
            </a:lvl7pPr>
            <a:lvl8pPr lvl="7" rtl="0" algn="ctr">
              <a:lnSpc>
                <a:spcPct val="100000"/>
              </a:lnSpc>
              <a:spcBef>
                <a:spcPts val="0"/>
              </a:spcBef>
              <a:spcAft>
                <a:spcPts val="0"/>
              </a:spcAft>
              <a:buSzPts val="3200"/>
              <a:buNone/>
              <a:defRPr sz="3200"/>
            </a:lvl8pPr>
            <a:lvl9pPr lvl="8" rtl="0" algn="ctr">
              <a:lnSpc>
                <a:spcPct val="100000"/>
              </a:lnSpc>
              <a:spcBef>
                <a:spcPts val="0"/>
              </a:spcBef>
              <a:spcAft>
                <a:spcPts val="0"/>
              </a:spcAft>
              <a:buSzPts val="3200"/>
              <a:buNone/>
              <a:defRPr sz="3200"/>
            </a:lvl9pPr>
          </a:lstStyle>
          <a:p/>
        </p:txBody>
      </p:sp>
      <p:sp>
        <p:nvSpPr>
          <p:cNvPr id="83" name="Google Shape;83;g282c30078a3_2_158"/>
          <p:cNvSpPr txBox="1"/>
          <p:nvPr>
            <p:ph idx="12" type="sldNum"/>
          </p:nvPr>
        </p:nvSpPr>
        <p:spPr>
          <a:xfrm>
            <a:off x="11296611" y="6217623"/>
            <a:ext cx="731700" cy="524700"/>
          </a:xfrm>
          <a:prstGeom prst="rect">
            <a:avLst/>
          </a:prstGeom>
          <a:noFill/>
          <a:ln>
            <a:noFill/>
          </a:ln>
        </p:spPr>
        <p:txBody>
          <a:bodyPr anchorCtr="0" anchor="ctr" bIns="121900" lIns="121900" spcFirstLastPara="1" rIns="121900" wrap="square" tIns="121900">
            <a:norm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sp>
        <p:nvSpPr>
          <p:cNvPr id="85" name="Google Shape;85;g282c30078a3_2_170"/>
          <p:cNvSpPr/>
          <p:nvPr/>
        </p:nvSpPr>
        <p:spPr>
          <a:xfrm>
            <a:off x="-100" y="6727600"/>
            <a:ext cx="12192000" cy="130500"/>
          </a:xfrm>
          <a:prstGeom prst="rect">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86" name="Google Shape;86;g282c30078a3_2_170"/>
          <p:cNvSpPr txBox="1"/>
          <p:nvPr>
            <p:ph type="title"/>
          </p:nvPr>
        </p:nvSpPr>
        <p:spPr>
          <a:xfrm>
            <a:off x="415600" y="593367"/>
            <a:ext cx="11360700" cy="943200"/>
          </a:xfrm>
          <a:prstGeom prst="rect">
            <a:avLst/>
          </a:prstGeom>
          <a:noFill/>
          <a:ln>
            <a:noFill/>
          </a:ln>
        </p:spPr>
        <p:txBody>
          <a:bodyPr anchorCtr="0" anchor="t" bIns="121900" lIns="121900" spcFirstLastPara="1" rIns="121900" wrap="square" tIns="121900">
            <a:normAutofit/>
          </a:bodyPr>
          <a:lstStyle>
            <a:lvl1pPr lvl="0" rtl="0" algn="l">
              <a:lnSpc>
                <a:spcPct val="100000"/>
              </a:lnSpc>
              <a:spcBef>
                <a:spcPts val="0"/>
              </a:spcBef>
              <a:spcAft>
                <a:spcPts val="0"/>
              </a:spcAft>
              <a:buSzPts val="4800"/>
              <a:buNone/>
              <a:defRPr/>
            </a:lvl1pPr>
            <a:lvl2pPr lvl="1" rtl="0" algn="l">
              <a:lnSpc>
                <a:spcPct val="100000"/>
              </a:lnSpc>
              <a:spcBef>
                <a:spcPts val="0"/>
              </a:spcBef>
              <a:spcAft>
                <a:spcPts val="0"/>
              </a:spcAft>
              <a:buSzPts val="4800"/>
              <a:buNone/>
              <a:defRPr/>
            </a:lvl2pPr>
            <a:lvl3pPr lvl="2" rtl="0" algn="l">
              <a:lnSpc>
                <a:spcPct val="100000"/>
              </a:lnSpc>
              <a:spcBef>
                <a:spcPts val="0"/>
              </a:spcBef>
              <a:spcAft>
                <a:spcPts val="0"/>
              </a:spcAft>
              <a:buSzPts val="4800"/>
              <a:buNone/>
              <a:defRPr/>
            </a:lvl3pPr>
            <a:lvl4pPr lvl="3" rtl="0" algn="l">
              <a:lnSpc>
                <a:spcPct val="100000"/>
              </a:lnSpc>
              <a:spcBef>
                <a:spcPts val="0"/>
              </a:spcBef>
              <a:spcAft>
                <a:spcPts val="0"/>
              </a:spcAft>
              <a:buSzPts val="4800"/>
              <a:buNone/>
              <a:defRPr/>
            </a:lvl4pPr>
            <a:lvl5pPr lvl="4" rtl="0" algn="l">
              <a:lnSpc>
                <a:spcPct val="100000"/>
              </a:lnSpc>
              <a:spcBef>
                <a:spcPts val="0"/>
              </a:spcBef>
              <a:spcAft>
                <a:spcPts val="0"/>
              </a:spcAft>
              <a:buSzPts val="4800"/>
              <a:buNone/>
              <a:defRPr/>
            </a:lvl5pPr>
            <a:lvl6pPr lvl="5" rtl="0" algn="l">
              <a:lnSpc>
                <a:spcPct val="100000"/>
              </a:lnSpc>
              <a:spcBef>
                <a:spcPts val="0"/>
              </a:spcBef>
              <a:spcAft>
                <a:spcPts val="0"/>
              </a:spcAft>
              <a:buSzPts val="4800"/>
              <a:buNone/>
              <a:defRPr/>
            </a:lvl6pPr>
            <a:lvl7pPr lvl="6" rtl="0" algn="l">
              <a:lnSpc>
                <a:spcPct val="100000"/>
              </a:lnSpc>
              <a:spcBef>
                <a:spcPts val="0"/>
              </a:spcBef>
              <a:spcAft>
                <a:spcPts val="0"/>
              </a:spcAft>
              <a:buSzPts val="4800"/>
              <a:buNone/>
              <a:defRPr/>
            </a:lvl7pPr>
            <a:lvl8pPr lvl="7" rtl="0" algn="l">
              <a:lnSpc>
                <a:spcPct val="100000"/>
              </a:lnSpc>
              <a:spcBef>
                <a:spcPts val="0"/>
              </a:spcBef>
              <a:spcAft>
                <a:spcPts val="0"/>
              </a:spcAft>
              <a:buSzPts val="4800"/>
              <a:buNone/>
              <a:defRPr/>
            </a:lvl8pPr>
            <a:lvl9pPr lvl="8" rtl="0" algn="l">
              <a:lnSpc>
                <a:spcPct val="100000"/>
              </a:lnSpc>
              <a:spcBef>
                <a:spcPts val="0"/>
              </a:spcBef>
              <a:spcAft>
                <a:spcPts val="0"/>
              </a:spcAft>
              <a:buSzPts val="4800"/>
              <a:buNone/>
              <a:defRPr/>
            </a:lvl9pPr>
          </a:lstStyle>
          <a:p/>
        </p:txBody>
      </p:sp>
      <p:sp>
        <p:nvSpPr>
          <p:cNvPr id="87" name="Google Shape;87;g282c30078a3_2_170"/>
          <p:cNvSpPr txBox="1"/>
          <p:nvPr>
            <p:ph idx="1" type="body"/>
          </p:nvPr>
        </p:nvSpPr>
        <p:spPr>
          <a:xfrm>
            <a:off x="415600" y="1688433"/>
            <a:ext cx="11360700" cy="4403700"/>
          </a:xfrm>
          <a:prstGeom prst="rect">
            <a:avLst/>
          </a:prstGeom>
          <a:noFill/>
          <a:ln>
            <a:noFill/>
          </a:ln>
        </p:spPr>
        <p:txBody>
          <a:bodyPr anchorCtr="0" anchor="t" bIns="121900" lIns="121900" spcFirstLastPara="1" rIns="121900" wrap="square" tIns="121900">
            <a:normAutofit/>
          </a:bodyPr>
          <a:lstStyle>
            <a:lvl1pPr indent="-381000" lvl="0" marL="457200" rtl="0" algn="l">
              <a:lnSpc>
                <a:spcPct val="115000"/>
              </a:lnSpc>
              <a:spcBef>
                <a:spcPts val="0"/>
              </a:spcBef>
              <a:spcAft>
                <a:spcPts val="0"/>
              </a:spcAft>
              <a:buSzPts val="2400"/>
              <a:buChar char="●"/>
              <a:defRPr/>
            </a:lvl1pPr>
            <a:lvl2pPr indent="-349250" lvl="1" marL="914400" rtl="0" algn="l">
              <a:lnSpc>
                <a:spcPct val="115000"/>
              </a:lnSpc>
              <a:spcBef>
                <a:spcPts val="0"/>
              </a:spcBef>
              <a:spcAft>
                <a:spcPts val="0"/>
              </a:spcAft>
              <a:buSzPts val="1900"/>
              <a:buChar char="○"/>
              <a:defRPr/>
            </a:lvl2pPr>
            <a:lvl3pPr indent="-349250" lvl="2" marL="1371600" rtl="0" algn="l">
              <a:lnSpc>
                <a:spcPct val="115000"/>
              </a:lnSpc>
              <a:spcBef>
                <a:spcPts val="0"/>
              </a:spcBef>
              <a:spcAft>
                <a:spcPts val="0"/>
              </a:spcAft>
              <a:buSzPts val="1900"/>
              <a:buChar char="■"/>
              <a:defRPr/>
            </a:lvl3pPr>
            <a:lvl4pPr indent="-349250" lvl="3" marL="1828800" rtl="0" algn="l">
              <a:lnSpc>
                <a:spcPct val="115000"/>
              </a:lnSpc>
              <a:spcBef>
                <a:spcPts val="0"/>
              </a:spcBef>
              <a:spcAft>
                <a:spcPts val="0"/>
              </a:spcAft>
              <a:buSzPts val="1900"/>
              <a:buChar char="●"/>
              <a:defRPr/>
            </a:lvl4pPr>
            <a:lvl5pPr indent="-349250" lvl="4" marL="2286000" rtl="0" algn="l">
              <a:lnSpc>
                <a:spcPct val="115000"/>
              </a:lnSpc>
              <a:spcBef>
                <a:spcPts val="0"/>
              </a:spcBef>
              <a:spcAft>
                <a:spcPts val="0"/>
              </a:spcAft>
              <a:buSzPts val="1900"/>
              <a:buChar char="○"/>
              <a:defRPr/>
            </a:lvl5pPr>
            <a:lvl6pPr indent="-349250" lvl="5" marL="2743200" rtl="0" algn="l">
              <a:lnSpc>
                <a:spcPct val="115000"/>
              </a:lnSpc>
              <a:spcBef>
                <a:spcPts val="0"/>
              </a:spcBef>
              <a:spcAft>
                <a:spcPts val="0"/>
              </a:spcAft>
              <a:buSzPts val="1900"/>
              <a:buChar char="■"/>
              <a:defRPr/>
            </a:lvl6pPr>
            <a:lvl7pPr indent="-349250" lvl="6" marL="3200400" rtl="0" algn="l">
              <a:lnSpc>
                <a:spcPct val="115000"/>
              </a:lnSpc>
              <a:spcBef>
                <a:spcPts val="0"/>
              </a:spcBef>
              <a:spcAft>
                <a:spcPts val="0"/>
              </a:spcAft>
              <a:buSzPts val="1900"/>
              <a:buChar char="●"/>
              <a:defRPr/>
            </a:lvl7pPr>
            <a:lvl8pPr indent="-349250" lvl="7" marL="3657600" rtl="0" algn="l">
              <a:lnSpc>
                <a:spcPct val="115000"/>
              </a:lnSpc>
              <a:spcBef>
                <a:spcPts val="0"/>
              </a:spcBef>
              <a:spcAft>
                <a:spcPts val="0"/>
              </a:spcAft>
              <a:buSzPts val="1900"/>
              <a:buChar char="○"/>
              <a:defRPr/>
            </a:lvl8pPr>
            <a:lvl9pPr indent="-349250" lvl="8" marL="4114800" rtl="0" algn="l">
              <a:lnSpc>
                <a:spcPct val="115000"/>
              </a:lnSpc>
              <a:spcBef>
                <a:spcPts val="0"/>
              </a:spcBef>
              <a:spcAft>
                <a:spcPts val="0"/>
              </a:spcAft>
              <a:buSzPts val="1900"/>
              <a:buChar char="■"/>
              <a:defRPr/>
            </a:lvl9pPr>
          </a:lstStyle>
          <a:p/>
        </p:txBody>
      </p:sp>
      <p:sp>
        <p:nvSpPr>
          <p:cNvPr id="88" name="Google Shape;88;g282c30078a3_2_170"/>
          <p:cNvSpPr txBox="1"/>
          <p:nvPr>
            <p:ph idx="12" type="sldNum"/>
          </p:nvPr>
        </p:nvSpPr>
        <p:spPr>
          <a:xfrm>
            <a:off x="11296611" y="6217623"/>
            <a:ext cx="731700" cy="524700"/>
          </a:xfrm>
          <a:prstGeom prst="rect">
            <a:avLst/>
          </a:prstGeom>
          <a:noFill/>
          <a:ln>
            <a:noFill/>
          </a:ln>
        </p:spPr>
        <p:txBody>
          <a:bodyPr anchorCtr="0" anchor="ctr" bIns="121900" lIns="121900" spcFirstLastPara="1" rIns="121900" wrap="square" tIns="121900">
            <a:norm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9" name="Shape 89"/>
        <p:cNvGrpSpPr/>
        <p:nvPr/>
      </p:nvGrpSpPr>
      <p:grpSpPr>
        <a:xfrm>
          <a:off x="0" y="0"/>
          <a:ext cx="0" cy="0"/>
          <a:chOff x="0" y="0"/>
          <a:chExt cx="0" cy="0"/>
        </a:xfrm>
      </p:grpSpPr>
      <p:sp>
        <p:nvSpPr>
          <p:cNvPr id="90" name="Google Shape;90;g282c30078a3_2_175"/>
          <p:cNvSpPr/>
          <p:nvPr/>
        </p:nvSpPr>
        <p:spPr>
          <a:xfrm>
            <a:off x="-67" y="3429200"/>
            <a:ext cx="12192000" cy="3428700"/>
          </a:xfrm>
          <a:prstGeom prst="rect">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91" name="Google Shape;91;g282c30078a3_2_175"/>
          <p:cNvSpPr txBox="1"/>
          <p:nvPr>
            <p:ph type="title"/>
          </p:nvPr>
        </p:nvSpPr>
        <p:spPr>
          <a:xfrm>
            <a:off x="415600" y="1086400"/>
            <a:ext cx="11428500" cy="1256100"/>
          </a:xfrm>
          <a:prstGeom prst="rect">
            <a:avLst/>
          </a:prstGeom>
          <a:noFill/>
          <a:ln>
            <a:noFill/>
          </a:ln>
        </p:spPr>
        <p:txBody>
          <a:bodyPr anchorCtr="0" anchor="ctr" bIns="121900" lIns="121900" spcFirstLastPara="1" rIns="121900" wrap="square" tIns="121900">
            <a:normAutofit/>
          </a:bodyPr>
          <a:lstStyle>
            <a:lvl1pPr lvl="0" rtl="0" algn="ctr">
              <a:lnSpc>
                <a:spcPct val="100000"/>
              </a:lnSpc>
              <a:spcBef>
                <a:spcPts val="0"/>
              </a:spcBef>
              <a:spcAft>
                <a:spcPts val="0"/>
              </a:spcAft>
              <a:buSzPts val="4800"/>
              <a:buNone/>
              <a:defRPr/>
            </a:lvl1pPr>
            <a:lvl2pPr lvl="1" rtl="0" algn="ctr">
              <a:lnSpc>
                <a:spcPct val="100000"/>
              </a:lnSpc>
              <a:spcBef>
                <a:spcPts val="0"/>
              </a:spcBef>
              <a:spcAft>
                <a:spcPts val="0"/>
              </a:spcAft>
              <a:buSzPts val="4800"/>
              <a:buNone/>
              <a:defRPr/>
            </a:lvl2pPr>
            <a:lvl3pPr lvl="2" rtl="0" algn="ctr">
              <a:lnSpc>
                <a:spcPct val="100000"/>
              </a:lnSpc>
              <a:spcBef>
                <a:spcPts val="0"/>
              </a:spcBef>
              <a:spcAft>
                <a:spcPts val="0"/>
              </a:spcAft>
              <a:buSzPts val="4800"/>
              <a:buNone/>
              <a:defRPr/>
            </a:lvl3pPr>
            <a:lvl4pPr lvl="3" rtl="0" algn="ctr">
              <a:lnSpc>
                <a:spcPct val="100000"/>
              </a:lnSpc>
              <a:spcBef>
                <a:spcPts val="0"/>
              </a:spcBef>
              <a:spcAft>
                <a:spcPts val="0"/>
              </a:spcAft>
              <a:buSzPts val="4800"/>
              <a:buNone/>
              <a:defRPr/>
            </a:lvl4pPr>
            <a:lvl5pPr lvl="4" rtl="0" algn="ctr">
              <a:lnSpc>
                <a:spcPct val="100000"/>
              </a:lnSpc>
              <a:spcBef>
                <a:spcPts val="0"/>
              </a:spcBef>
              <a:spcAft>
                <a:spcPts val="0"/>
              </a:spcAft>
              <a:buSzPts val="4800"/>
              <a:buNone/>
              <a:defRPr/>
            </a:lvl5pPr>
            <a:lvl6pPr lvl="5" rtl="0" algn="ctr">
              <a:lnSpc>
                <a:spcPct val="100000"/>
              </a:lnSpc>
              <a:spcBef>
                <a:spcPts val="0"/>
              </a:spcBef>
              <a:spcAft>
                <a:spcPts val="0"/>
              </a:spcAft>
              <a:buSzPts val="4800"/>
              <a:buNone/>
              <a:defRPr/>
            </a:lvl6pPr>
            <a:lvl7pPr lvl="6" rtl="0" algn="ctr">
              <a:lnSpc>
                <a:spcPct val="100000"/>
              </a:lnSpc>
              <a:spcBef>
                <a:spcPts val="0"/>
              </a:spcBef>
              <a:spcAft>
                <a:spcPts val="0"/>
              </a:spcAft>
              <a:buSzPts val="4800"/>
              <a:buNone/>
              <a:defRPr/>
            </a:lvl7pPr>
            <a:lvl8pPr lvl="7" rtl="0" algn="ctr">
              <a:lnSpc>
                <a:spcPct val="100000"/>
              </a:lnSpc>
              <a:spcBef>
                <a:spcPts val="0"/>
              </a:spcBef>
              <a:spcAft>
                <a:spcPts val="0"/>
              </a:spcAft>
              <a:buSzPts val="4800"/>
              <a:buNone/>
              <a:defRPr/>
            </a:lvl8pPr>
            <a:lvl9pPr lvl="8" rtl="0" algn="ctr">
              <a:lnSpc>
                <a:spcPct val="100000"/>
              </a:lnSpc>
              <a:spcBef>
                <a:spcPts val="0"/>
              </a:spcBef>
              <a:spcAft>
                <a:spcPts val="0"/>
              </a:spcAft>
              <a:buSzPts val="4800"/>
              <a:buNone/>
              <a:defRPr/>
            </a:lvl9pPr>
          </a:lstStyle>
          <a:p/>
        </p:txBody>
      </p:sp>
      <p:sp>
        <p:nvSpPr>
          <p:cNvPr id="92" name="Google Shape;92;g282c30078a3_2_175"/>
          <p:cNvSpPr txBox="1"/>
          <p:nvPr>
            <p:ph idx="12" type="sldNum"/>
          </p:nvPr>
        </p:nvSpPr>
        <p:spPr>
          <a:xfrm>
            <a:off x="11296611" y="6217623"/>
            <a:ext cx="731700" cy="524700"/>
          </a:xfrm>
          <a:prstGeom prst="rect">
            <a:avLst/>
          </a:prstGeom>
          <a:noFill/>
          <a:ln>
            <a:noFill/>
          </a:ln>
        </p:spPr>
        <p:txBody>
          <a:bodyPr anchorCtr="0" anchor="ctr" bIns="121900" lIns="121900" spcFirstLastPara="1" rIns="121900" wrap="square" tIns="121900">
            <a:norm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Open Sans"/>
                <a:ea typeface="Open Sans"/>
                <a:cs typeface="Open Sans"/>
                <a:sym typeface="Open Sans"/>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Open Sans"/>
                <a:ea typeface="Open Sans"/>
                <a:cs typeface="Open Sans"/>
                <a:sym typeface="Open Sans"/>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Open Sans"/>
                <a:ea typeface="Open Sans"/>
                <a:cs typeface="Open Sans"/>
                <a:sym typeface="Open Sans"/>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Open Sans"/>
                <a:ea typeface="Open Sans"/>
                <a:cs typeface="Open Sans"/>
                <a:sym typeface="Open Sans"/>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Open Sans"/>
                <a:ea typeface="Open Sans"/>
                <a:cs typeface="Open Sans"/>
                <a:sym typeface="Open Sans"/>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Open Sans"/>
                <a:ea typeface="Open Sans"/>
                <a:cs typeface="Open Sans"/>
                <a:sym typeface="Open Sans"/>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Open Sans"/>
                <a:ea typeface="Open Sans"/>
                <a:cs typeface="Open Sans"/>
                <a:sym typeface="Open Sans"/>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Open Sans"/>
                <a:ea typeface="Open Sans"/>
                <a:cs typeface="Open Sans"/>
                <a:sym typeface="Open Sans"/>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3" name="Shape 93"/>
        <p:cNvGrpSpPr/>
        <p:nvPr/>
      </p:nvGrpSpPr>
      <p:grpSpPr>
        <a:xfrm>
          <a:off x="0" y="0"/>
          <a:ext cx="0" cy="0"/>
          <a:chOff x="0" y="0"/>
          <a:chExt cx="0" cy="0"/>
        </a:xfrm>
      </p:grpSpPr>
      <p:sp>
        <p:nvSpPr>
          <p:cNvPr id="94" name="Google Shape;94;g282c30078a3_2_179"/>
          <p:cNvSpPr txBox="1"/>
          <p:nvPr>
            <p:ph type="title"/>
          </p:nvPr>
        </p:nvSpPr>
        <p:spPr>
          <a:xfrm>
            <a:off x="415600" y="593367"/>
            <a:ext cx="11360700" cy="943200"/>
          </a:xfrm>
          <a:prstGeom prst="rect">
            <a:avLst/>
          </a:prstGeom>
          <a:noFill/>
          <a:ln>
            <a:noFill/>
          </a:ln>
        </p:spPr>
        <p:txBody>
          <a:bodyPr anchorCtr="0" anchor="t" bIns="121900" lIns="121900" spcFirstLastPara="1" rIns="121900" wrap="square" tIns="121900">
            <a:normAutofit/>
          </a:bodyPr>
          <a:lstStyle>
            <a:lvl1pPr lvl="0" rtl="0" algn="l">
              <a:lnSpc>
                <a:spcPct val="100000"/>
              </a:lnSpc>
              <a:spcBef>
                <a:spcPts val="0"/>
              </a:spcBef>
              <a:spcAft>
                <a:spcPts val="0"/>
              </a:spcAft>
              <a:buSzPts val="4800"/>
              <a:buNone/>
              <a:defRPr/>
            </a:lvl1pPr>
            <a:lvl2pPr lvl="1" rtl="0" algn="l">
              <a:lnSpc>
                <a:spcPct val="100000"/>
              </a:lnSpc>
              <a:spcBef>
                <a:spcPts val="0"/>
              </a:spcBef>
              <a:spcAft>
                <a:spcPts val="0"/>
              </a:spcAft>
              <a:buSzPts val="4800"/>
              <a:buNone/>
              <a:defRPr/>
            </a:lvl2pPr>
            <a:lvl3pPr lvl="2" rtl="0" algn="l">
              <a:lnSpc>
                <a:spcPct val="100000"/>
              </a:lnSpc>
              <a:spcBef>
                <a:spcPts val="0"/>
              </a:spcBef>
              <a:spcAft>
                <a:spcPts val="0"/>
              </a:spcAft>
              <a:buSzPts val="4800"/>
              <a:buNone/>
              <a:defRPr/>
            </a:lvl3pPr>
            <a:lvl4pPr lvl="3" rtl="0" algn="l">
              <a:lnSpc>
                <a:spcPct val="100000"/>
              </a:lnSpc>
              <a:spcBef>
                <a:spcPts val="0"/>
              </a:spcBef>
              <a:spcAft>
                <a:spcPts val="0"/>
              </a:spcAft>
              <a:buSzPts val="4800"/>
              <a:buNone/>
              <a:defRPr/>
            </a:lvl4pPr>
            <a:lvl5pPr lvl="4" rtl="0" algn="l">
              <a:lnSpc>
                <a:spcPct val="100000"/>
              </a:lnSpc>
              <a:spcBef>
                <a:spcPts val="0"/>
              </a:spcBef>
              <a:spcAft>
                <a:spcPts val="0"/>
              </a:spcAft>
              <a:buSzPts val="4800"/>
              <a:buNone/>
              <a:defRPr/>
            </a:lvl5pPr>
            <a:lvl6pPr lvl="5" rtl="0" algn="l">
              <a:lnSpc>
                <a:spcPct val="100000"/>
              </a:lnSpc>
              <a:spcBef>
                <a:spcPts val="0"/>
              </a:spcBef>
              <a:spcAft>
                <a:spcPts val="0"/>
              </a:spcAft>
              <a:buSzPts val="4800"/>
              <a:buNone/>
              <a:defRPr/>
            </a:lvl6pPr>
            <a:lvl7pPr lvl="6" rtl="0" algn="l">
              <a:lnSpc>
                <a:spcPct val="100000"/>
              </a:lnSpc>
              <a:spcBef>
                <a:spcPts val="0"/>
              </a:spcBef>
              <a:spcAft>
                <a:spcPts val="0"/>
              </a:spcAft>
              <a:buSzPts val="4800"/>
              <a:buNone/>
              <a:defRPr/>
            </a:lvl7pPr>
            <a:lvl8pPr lvl="7" rtl="0" algn="l">
              <a:lnSpc>
                <a:spcPct val="100000"/>
              </a:lnSpc>
              <a:spcBef>
                <a:spcPts val="0"/>
              </a:spcBef>
              <a:spcAft>
                <a:spcPts val="0"/>
              </a:spcAft>
              <a:buSzPts val="4800"/>
              <a:buNone/>
              <a:defRPr/>
            </a:lvl8pPr>
            <a:lvl9pPr lvl="8" rtl="0" algn="l">
              <a:lnSpc>
                <a:spcPct val="100000"/>
              </a:lnSpc>
              <a:spcBef>
                <a:spcPts val="0"/>
              </a:spcBef>
              <a:spcAft>
                <a:spcPts val="0"/>
              </a:spcAft>
              <a:buSzPts val="4800"/>
              <a:buNone/>
              <a:defRPr/>
            </a:lvl9pPr>
          </a:lstStyle>
          <a:p/>
        </p:txBody>
      </p:sp>
      <p:sp>
        <p:nvSpPr>
          <p:cNvPr id="95" name="Google Shape;95;g282c30078a3_2_179"/>
          <p:cNvSpPr txBox="1"/>
          <p:nvPr>
            <p:ph idx="1" type="body"/>
          </p:nvPr>
        </p:nvSpPr>
        <p:spPr>
          <a:xfrm>
            <a:off x="415600" y="1688233"/>
            <a:ext cx="5333100" cy="4403700"/>
          </a:xfrm>
          <a:prstGeom prst="rect">
            <a:avLst/>
          </a:prstGeom>
          <a:noFill/>
          <a:ln>
            <a:noFill/>
          </a:ln>
        </p:spPr>
        <p:txBody>
          <a:bodyPr anchorCtr="0" anchor="t" bIns="121900" lIns="121900" spcFirstLastPara="1" rIns="121900" wrap="square" tIns="121900">
            <a:normAutofit/>
          </a:bodyPr>
          <a:lstStyle>
            <a:lvl1pPr indent="-349250" lvl="0" marL="457200" rtl="0" algn="l">
              <a:lnSpc>
                <a:spcPct val="115000"/>
              </a:lnSpc>
              <a:spcBef>
                <a:spcPts val="0"/>
              </a:spcBef>
              <a:spcAft>
                <a:spcPts val="0"/>
              </a:spcAft>
              <a:buSzPts val="1900"/>
              <a:buChar char="●"/>
              <a:defRPr sz="1900"/>
            </a:lvl1pPr>
            <a:lvl2pPr indent="-330200" lvl="1" marL="914400" rtl="0" algn="l">
              <a:lnSpc>
                <a:spcPct val="115000"/>
              </a:lnSpc>
              <a:spcBef>
                <a:spcPts val="0"/>
              </a:spcBef>
              <a:spcAft>
                <a:spcPts val="0"/>
              </a:spcAft>
              <a:buSzPts val="1600"/>
              <a:buChar char="○"/>
              <a:defRPr sz="1600"/>
            </a:lvl2pPr>
            <a:lvl3pPr indent="-330200" lvl="2" marL="1371600" rtl="0" algn="l">
              <a:lnSpc>
                <a:spcPct val="115000"/>
              </a:lnSpc>
              <a:spcBef>
                <a:spcPts val="0"/>
              </a:spcBef>
              <a:spcAft>
                <a:spcPts val="0"/>
              </a:spcAft>
              <a:buSzPts val="1600"/>
              <a:buChar char="■"/>
              <a:defRPr sz="1600"/>
            </a:lvl3pPr>
            <a:lvl4pPr indent="-330200" lvl="3" marL="1828800" rtl="0" algn="l">
              <a:lnSpc>
                <a:spcPct val="115000"/>
              </a:lnSpc>
              <a:spcBef>
                <a:spcPts val="0"/>
              </a:spcBef>
              <a:spcAft>
                <a:spcPts val="0"/>
              </a:spcAft>
              <a:buSzPts val="1600"/>
              <a:buChar char="●"/>
              <a:defRPr sz="1600"/>
            </a:lvl4pPr>
            <a:lvl5pPr indent="-330200" lvl="4" marL="2286000" rtl="0" algn="l">
              <a:lnSpc>
                <a:spcPct val="115000"/>
              </a:lnSpc>
              <a:spcBef>
                <a:spcPts val="0"/>
              </a:spcBef>
              <a:spcAft>
                <a:spcPts val="0"/>
              </a:spcAft>
              <a:buSzPts val="1600"/>
              <a:buChar char="○"/>
              <a:defRPr sz="1600"/>
            </a:lvl5pPr>
            <a:lvl6pPr indent="-330200" lvl="5" marL="2743200" rtl="0" algn="l">
              <a:lnSpc>
                <a:spcPct val="115000"/>
              </a:lnSpc>
              <a:spcBef>
                <a:spcPts val="0"/>
              </a:spcBef>
              <a:spcAft>
                <a:spcPts val="0"/>
              </a:spcAft>
              <a:buSzPts val="1600"/>
              <a:buChar char="■"/>
              <a:defRPr sz="1600"/>
            </a:lvl6pPr>
            <a:lvl7pPr indent="-330200" lvl="6" marL="3200400" rtl="0" algn="l">
              <a:lnSpc>
                <a:spcPct val="115000"/>
              </a:lnSpc>
              <a:spcBef>
                <a:spcPts val="0"/>
              </a:spcBef>
              <a:spcAft>
                <a:spcPts val="0"/>
              </a:spcAft>
              <a:buSzPts val="1600"/>
              <a:buChar char="●"/>
              <a:defRPr sz="1600"/>
            </a:lvl7pPr>
            <a:lvl8pPr indent="-330200" lvl="7" marL="3657600" rtl="0" algn="l">
              <a:lnSpc>
                <a:spcPct val="115000"/>
              </a:lnSpc>
              <a:spcBef>
                <a:spcPts val="0"/>
              </a:spcBef>
              <a:spcAft>
                <a:spcPts val="0"/>
              </a:spcAft>
              <a:buSzPts val="1600"/>
              <a:buChar char="○"/>
              <a:defRPr sz="1600"/>
            </a:lvl8pPr>
            <a:lvl9pPr indent="-330200" lvl="8" marL="4114800" rtl="0" algn="l">
              <a:lnSpc>
                <a:spcPct val="115000"/>
              </a:lnSpc>
              <a:spcBef>
                <a:spcPts val="0"/>
              </a:spcBef>
              <a:spcAft>
                <a:spcPts val="0"/>
              </a:spcAft>
              <a:buSzPts val="1600"/>
              <a:buChar char="■"/>
              <a:defRPr sz="1600"/>
            </a:lvl9pPr>
          </a:lstStyle>
          <a:p/>
        </p:txBody>
      </p:sp>
      <p:sp>
        <p:nvSpPr>
          <p:cNvPr id="96" name="Google Shape;96;g282c30078a3_2_179"/>
          <p:cNvSpPr txBox="1"/>
          <p:nvPr>
            <p:ph idx="2" type="body"/>
          </p:nvPr>
        </p:nvSpPr>
        <p:spPr>
          <a:xfrm>
            <a:off x="6443200" y="1688233"/>
            <a:ext cx="5333100" cy="4403700"/>
          </a:xfrm>
          <a:prstGeom prst="rect">
            <a:avLst/>
          </a:prstGeom>
          <a:noFill/>
          <a:ln>
            <a:noFill/>
          </a:ln>
        </p:spPr>
        <p:txBody>
          <a:bodyPr anchorCtr="0" anchor="t" bIns="121900" lIns="121900" spcFirstLastPara="1" rIns="121900" wrap="square" tIns="121900">
            <a:normAutofit/>
          </a:bodyPr>
          <a:lstStyle>
            <a:lvl1pPr indent="-349250" lvl="0" marL="457200" rtl="0" algn="l">
              <a:lnSpc>
                <a:spcPct val="115000"/>
              </a:lnSpc>
              <a:spcBef>
                <a:spcPts val="0"/>
              </a:spcBef>
              <a:spcAft>
                <a:spcPts val="0"/>
              </a:spcAft>
              <a:buSzPts val="1900"/>
              <a:buChar char="●"/>
              <a:defRPr sz="1900"/>
            </a:lvl1pPr>
            <a:lvl2pPr indent="-330200" lvl="1" marL="914400" rtl="0" algn="l">
              <a:lnSpc>
                <a:spcPct val="115000"/>
              </a:lnSpc>
              <a:spcBef>
                <a:spcPts val="0"/>
              </a:spcBef>
              <a:spcAft>
                <a:spcPts val="0"/>
              </a:spcAft>
              <a:buSzPts val="1600"/>
              <a:buChar char="○"/>
              <a:defRPr sz="1600"/>
            </a:lvl2pPr>
            <a:lvl3pPr indent="-330200" lvl="2" marL="1371600" rtl="0" algn="l">
              <a:lnSpc>
                <a:spcPct val="115000"/>
              </a:lnSpc>
              <a:spcBef>
                <a:spcPts val="0"/>
              </a:spcBef>
              <a:spcAft>
                <a:spcPts val="0"/>
              </a:spcAft>
              <a:buSzPts val="1600"/>
              <a:buChar char="■"/>
              <a:defRPr sz="1600"/>
            </a:lvl3pPr>
            <a:lvl4pPr indent="-330200" lvl="3" marL="1828800" rtl="0" algn="l">
              <a:lnSpc>
                <a:spcPct val="115000"/>
              </a:lnSpc>
              <a:spcBef>
                <a:spcPts val="0"/>
              </a:spcBef>
              <a:spcAft>
                <a:spcPts val="0"/>
              </a:spcAft>
              <a:buSzPts val="1600"/>
              <a:buChar char="●"/>
              <a:defRPr sz="1600"/>
            </a:lvl4pPr>
            <a:lvl5pPr indent="-330200" lvl="4" marL="2286000" rtl="0" algn="l">
              <a:lnSpc>
                <a:spcPct val="115000"/>
              </a:lnSpc>
              <a:spcBef>
                <a:spcPts val="0"/>
              </a:spcBef>
              <a:spcAft>
                <a:spcPts val="0"/>
              </a:spcAft>
              <a:buSzPts val="1600"/>
              <a:buChar char="○"/>
              <a:defRPr sz="1600"/>
            </a:lvl5pPr>
            <a:lvl6pPr indent="-330200" lvl="5" marL="2743200" rtl="0" algn="l">
              <a:lnSpc>
                <a:spcPct val="115000"/>
              </a:lnSpc>
              <a:spcBef>
                <a:spcPts val="0"/>
              </a:spcBef>
              <a:spcAft>
                <a:spcPts val="0"/>
              </a:spcAft>
              <a:buSzPts val="1600"/>
              <a:buChar char="■"/>
              <a:defRPr sz="1600"/>
            </a:lvl6pPr>
            <a:lvl7pPr indent="-330200" lvl="6" marL="3200400" rtl="0" algn="l">
              <a:lnSpc>
                <a:spcPct val="115000"/>
              </a:lnSpc>
              <a:spcBef>
                <a:spcPts val="0"/>
              </a:spcBef>
              <a:spcAft>
                <a:spcPts val="0"/>
              </a:spcAft>
              <a:buSzPts val="1600"/>
              <a:buChar char="●"/>
              <a:defRPr sz="1600"/>
            </a:lvl7pPr>
            <a:lvl8pPr indent="-330200" lvl="7" marL="3657600" rtl="0" algn="l">
              <a:lnSpc>
                <a:spcPct val="115000"/>
              </a:lnSpc>
              <a:spcBef>
                <a:spcPts val="0"/>
              </a:spcBef>
              <a:spcAft>
                <a:spcPts val="0"/>
              </a:spcAft>
              <a:buSzPts val="1600"/>
              <a:buChar char="○"/>
              <a:defRPr sz="1600"/>
            </a:lvl8pPr>
            <a:lvl9pPr indent="-330200" lvl="8" marL="4114800" rtl="0" algn="l">
              <a:lnSpc>
                <a:spcPct val="115000"/>
              </a:lnSpc>
              <a:spcBef>
                <a:spcPts val="0"/>
              </a:spcBef>
              <a:spcAft>
                <a:spcPts val="0"/>
              </a:spcAft>
              <a:buSzPts val="1600"/>
              <a:buChar char="■"/>
              <a:defRPr sz="1600"/>
            </a:lvl9pPr>
          </a:lstStyle>
          <a:p/>
        </p:txBody>
      </p:sp>
      <p:sp>
        <p:nvSpPr>
          <p:cNvPr id="97" name="Google Shape;97;g282c30078a3_2_179"/>
          <p:cNvSpPr txBox="1"/>
          <p:nvPr>
            <p:ph idx="12" type="sldNum"/>
          </p:nvPr>
        </p:nvSpPr>
        <p:spPr>
          <a:xfrm>
            <a:off x="11296611" y="6217623"/>
            <a:ext cx="731700" cy="524700"/>
          </a:xfrm>
          <a:prstGeom prst="rect">
            <a:avLst/>
          </a:prstGeom>
          <a:noFill/>
          <a:ln>
            <a:noFill/>
          </a:ln>
        </p:spPr>
        <p:txBody>
          <a:bodyPr anchorCtr="0" anchor="ctr" bIns="121900" lIns="121900" spcFirstLastPara="1" rIns="121900" wrap="square" tIns="121900">
            <a:norm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8" name="Shape 98"/>
        <p:cNvGrpSpPr/>
        <p:nvPr/>
      </p:nvGrpSpPr>
      <p:grpSpPr>
        <a:xfrm>
          <a:off x="0" y="0"/>
          <a:ext cx="0" cy="0"/>
          <a:chOff x="0" y="0"/>
          <a:chExt cx="0" cy="0"/>
        </a:xfrm>
      </p:grpSpPr>
      <p:sp>
        <p:nvSpPr>
          <p:cNvPr id="99" name="Google Shape;99;g282c30078a3_2_184"/>
          <p:cNvSpPr txBox="1"/>
          <p:nvPr>
            <p:ph type="title"/>
          </p:nvPr>
        </p:nvSpPr>
        <p:spPr>
          <a:xfrm>
            <a:off x="415600" y="593367"/>
            <a:ext cx="11360700" cy="943200"/>
          </a:xfrm>
          <a:prstGeom prst="rect">
            <a:avLst/>
          </a:prstGeom>
          <a:noFill/>
          <a:ln>
            <a:noFill/>
          </a:ln>
        </p:spPr>
        <p:txBody>
          <a:bodyPr anchorCtr="0" anchor="t" bIns="121900" lIns="121900" spcFirstLastPara="1" rIns="121900" wrap="square" tIns="121900">
            <a:normAutofit/>
          </a:bodyPr>
          <a:lstStyle>
            <a:lvl1pPr lvl="0" rtl="0" algn="l">
              <a:lnSpc>
                <a:spcPct val="100000"/>
              </a:lnSpc>
              <a:spcBef>
                <a:spcPts val="0"/>
              </a:spcBef>
              <a:spcAft>
                <a:spcPts val="0"/>
              </a:spcAft>
              <a:buSzPts val="4800"/>
              <a:buNone/>
              <a:defRPr/>
            </a:lvl1pPr>
            <a:lvl2pPr lvl="1" rtl="0" algn="l">
              <a:lnSpc>
                <a:spcPct val="100000"/>
              </a:lnSpc>
              <a:spcBef>
                <a:spcPts val="0"/>
              </a:spcBef>
              <a:spcAft>
                <a:spcPts val="0"/>
              </a:spcAft>
              <a:buSzPts val="4800"/>
              <a:buNone/>
              <a:defRPr/>
            </a:lvl2pPr>
            <a:lvl3pPr lvl="2" rtl="0" algn="l">
              <a:lnSpc>
                <a:spcPct val="100000"/>
              </a:lnSpc>
              <a:spcBef>
                <a:spcPts val="0"/>
              </a:spcBef>
              <a:spcAft>
                <a:spcPts val="0"/>
              </a:spcAft>
              <a:buSzPts val="4800"/>
              <a:buNone/>
              <a:defRPr/>
            </a:lvl3pPr>
            <a:lvl4pPr lvl="3" rtl="0" algn="l">
              <a:lnSpc>
                <a:spcPct val="100000"/>
              </a:lnSpc>
              <a:spcBef>
                <a:spcPts val="0"/>
              </a:spcBef>
              <a:spcAft>
                <a:spcPts val="0"/>
              </a:spcAft>
              <a:buSzPts val="4800"/>
              <a:buNone/>
              <a:defRPr/>
            </a:lvl4pPr>
            <a:lvl5pPr lvl="4" rtl="0" algn="l">
              <a:lnSpc>
                <a:spcPct val="100000"/>
              </a:lnSpc>
              <a:spcBef>
                <a:spcPts val="0"/>
              </a:spcBef>
              <a:spcAft>
                <a:spcPts val="0"/>
              </a:spcAft>
              <a:buSzPts val="4800"/>
              <a:buNone/>
              <a:defRPr/>
            </a:lvl5pPr>
            <a:lvl6pPr lvl="5" rtl="0" algn="l">
              <a:lnSpc>
                <a:spcPct val="100000"/>
              </a:lnSpc>
              <a:spcBef>
                <a:spcPts val="0"/>
              </a:spcBef>
              <a:spcAft>
                <a:spcPts val="0"/>
              </a:spcAft>
              <a:buSzPts val="4800"/>
              <a:buNone/>
              <a:defRPr/>
            </a:lvl6pPr>
            <a:lvl7pPr lvl="6" rtl="0" algn="l">
              <a:lnSpc>
                <a:spcPct val="100000"/>
              </a:lnSpc>
              <a:spcBef>
                <a:spcPts val="0"/>
              </a:spcBef>
              <a:spcAft>
                <a:spcPts val="0"/>
              </a:spcAft>
              <a:buSzPts val="4800"/>
              <a:buNone/>
              <a:defRPr/>
            </a:lvl7pPr>
            <a:lvl8pPr lvl="7" rtl="0" algn="l">
              <a:lnSpc>
                <a:spcPct val="100000"/>
              </a:lnSpc>
              <a:spcBef>
                <a:spcPts val="0"/>
              </a:spcBef>
              <a:spcAft>
                <a:spcPts val="0"/>
              </a:spcAft>
              <a:buSzPts val="4800"/>
              <a:buNone/>
              <a:defRPr/>
            </a:lvl8pPr>
            <a:lvl9pPr lvl="8" rtl="0" algn="l">
              <a:lnSpc>
                <a:spcPct val="100000"/>
              </a:lnSpc>
              <a:spcBef>
                <a:spcPts val="0"/>
              </a:spcBef>
              <a:spcAft>
                <a:spcPts val="0"/>
              </a:spcAft>
              <a:buSzPts val="4800"/>
              <a:buNone/>
              <a:defRPr/>
            </a:lvl9pPr>
          </a:lstStyle>
          <a:p/>
        </p:txBody>
      </p:sp>
      <p:sp>
        <p:nvSpPr>
          <p:cNvPr id="100" name="Google Shape;100;g282c30078a3_2_184"/>
          <p:cNvSpPr txBox="1"/>
          <p:nvPr>
            <p:ph idx="12" type="sldNum"/>
          </p:nvPr>
        </p:nvSpPr>
        <p:spPr>
          <a:xfrm>
            <a:off x="11296611" y="6217623"/>
            <a:ext cx="731700" cy="524700"/>
          </a:xfrm>
          <a:prstGeom prst="rect">
            <a:avLst/>
          </a:prstGeom>
          <a:noFill/>
          <a:ln>
            <a:noFill/>
          </a:ln>
        </p:spPr>
        <p:txBody>
          <a:bodyPr anchorCtr="0" anchor="ctr" bIns="121900" lIns="121900" spcFirstLastPara="1" rIns="121900" wrap="square" tIns="121900">
            <a:norm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1" name="Shape 101"/>
        <p:cNvGrpSpPr/>
        <p:nvPr/>
      </p:nvGrpSpPr>
      <p:grpSpPr>
        <a:xfrm>
          <a:off x="0" y="0"/>
          <a:ext cx="0" cy="0"/>
          <a:chOff x="0" y="0"/>
          <a:chExt cx="0" cy="0"/>
        </a:xfrm>
      </p:grpSpPr>
      <p:sp>
        <p:nvSpPr>
          <p:cNvPr id="102" name="Google Shape;102;g282c30078a3_2_187"/>
          <p:cNvSpPr txBox="1"/>
          <p:nvPr>
            <p:ph type="title"/>
          </p:nvPr>
        </p:nvSpPr>
        <p:spPr>
          <a:xfrm>
            <a:off x="415600" y="740800"/>
            <a:ext cx="3744000" cy="1007700"/>
          </a:xfrm>
          <a:prstGeom prst="rect">
            <a:avLst/>
          </a:prstGeom>
          <a:noFill/>
          <a:ln>
            <a:noFill/>
          </a:ln>
        </p:spPr>
        <p:txBody>
          <a:bodyPr anchorCtr="0" anchor="b" bIns="121900" lIns="121900" spcFirstLastPara="1" rIns="121900" wrap="square" tIns="121900">
            <a:normAutofit/>
          </a:bodyPr>
          <a:lstStyle>
            <a:lvl1pPr lvl="0" rtl="0" algn="l">
              <a:lnSpc>
                <a:spcPct val="100000"/>
              </a:lnSpc>
              <a:spcBef>
                <a:spcPts val="0"/>
              </a:spcBef>
              <a:spcAft>
                <a:spcPts val="0"/>
              </a:spcAft>
              <a:buSzPts val="3200"/>
              <a:buNone/>
              <a:defRPr sz="3200"/>
            </a:lvl1pPr>
            <a:lvl2pPr lvl="1" rtl="0" algn="l">
              <a:lnSpc>
                <a:spcPct val="100000"/>
              </a:lnSpc>
              <a:spcBef>
                <a:spcPts val="0"/>
              </a:spcBef>
              <a:spcAft>
                <a:spcPts val="0"/>
              </a:spcAft>
              <a:buSzPts val="3200"/>
              <a:buNone/>
              <a:defRPr sz="3200"/>
            </a:lvl2pPr>
            <a:lvl3pPr lvl="2" rtl="0" algn="l">
              <a:lnSpc>
                <a:spcPct val="100000"/>
              </a:lnSpc>
              <a:spcBef>
                <a:spcPts val="0"/>
              </a:spcBef>
              <a:spcAft>
                <a:spcPts val="0"/>
              </a:spcAft>
              <a:buSzPts val="3200"/>
              <a:buNone/>
              <a:defRPr sz="3200"/>
            </a:lvl3pPr>
            <a:lvl4pPr lvl="3" rtl="0" algn="l">
              <a:lnSpc>
                <a:spcPct val="100000"/>
              </a:lnSpc>
              <a:spcBef>
                <a:spcPts val="0"/>
              </a:spcBef>
              <a:spcAft>
                <a:spcPts val="0"/>
              </a:spcAft>
              <a:buSzPts val="3200"/>
              <a:buNone/>
              <a:defRPr sz="3200"/>
            </a:lvl4pPr>
            <a:lvl5pPr lvl="4" rtl="0" algn="l">
              <a:lnSpc>
                <a:spcPct val="100000"/>
              </a:lnSpc>
              <a:spcBef>
                <a:spcPts val="0"/>
              </a:spcBef>
              <a:spcAft>
                <a:spcPts val="0"/>
              </a:spcAft>
              <a:buSzPts val="3200"/>
              <a:buNone/>
              <a:defRPr sz="3200"/>
            </a:lvl5pPr>
            <a:lvl6pPr lvl="5" rtl="0" algn="l">
              <a:lnSpc>
                <a:spcPct val="100000"/>
              </a:lnSpc>
              <a:spcBef>
                <a:spcPts val="0"/>
              </a:spcBef>
              <a:spcAft>
                <a:spcPts val="0"/>
              </a:spcAft>
              <a:buSzPts val="3200"/>
              <a:buNone/>
              <a:defRPr sz="3200"/>
            </a:lvl6pPr>
            <a:lvl7pPr lvl="6" rtl="0" algn="l">
              <a:lnSpc>
                <a:spcPct val="100000"/>
              </a:lnSpc>
              <a:spcBef>
                <a:spcPts val="0"/>
              </a:spcBef>
              <a:spcAft>
                <a:spcPts val="0"/>
              </a:spcAft>
              <a:buSzPts val="3200"/>
              <a:buNone/>
              <a:defRPr sz="3200"/>
            </a:lvl7pPr>
            <a:lvl8pPr lvl="7" rtl="0" algn="l">
              <a:lnSpc>
                <a:spcPct val="100000"/>
              </a:lnSpc>
              <a:spcBef>
                <a:spcPts val="0"/>
              </a:spcBef>
              <a:spcAft>
                <a:spcPts val="0"/>
              </a:spcAft>
              <a:buSzPts val="3200"/>
              <a:buNone/>
              <a:defRPr sz="3200"/>
            </a:lvl8pPr>
            <a:lvl9pPr lvl="8" rtl="0" algn="l">
              <a:lnSpc>
                <a:spcPct val="100000"/>
              </a:lnSpc>
              <a:spcBef>
                <a:spcPts val="0"/>
              </a:spcBef>
              <a:spcAft>
                <a:spcPts val="0"/>
              </a:spcAft>
              <a:buSzPts val="3200"/>
              <a:buNone/>
              <a:defRPr sz="3200"/>
            </a:lvl9pPr>
          </a:lstStyle>
          <a:p/>
        </p:txBody>
      </p:sp>
      <p:sp>
        <p:nvSpPr>
          <p:cNvPr id="103" name="Google Shape;103;g282c30078a3_2_187"/>
          <p:cNvSpPr txBox="1"/>
          <p:nvPr>
            <p:ph idx="1" type="body"/>
          </p:nvPr>
        </p:nvSpPr>
        <p:spPr>
          <a:xfrm>
            <a:off x="415600" y="1852800"/>
            <a:ext cx="3744000" cy="4239300"/>
          </a:xfrm>
          <a:prstGeom prst="rect">
            <a:avLst/>
          </a:prstGeom>
          <a:noFill/>
          <a:ln>
            <a:noFill/>
          </a:ln>
        </p:spPr>
        <p:txBody>
          <a:bodyPr anchorCtr="0" anchor="t" bIns="121900" lIns="121900" spcFirstLastPara="1" rIns="121900" wrap="square" tIns="121900">
            <a:normAutofit/>
          </a:bodyPr>
          <a:lstStyle>
            <a:lvl1pPr indent="-330200" lvl="0" marL="457200" rtl="0" algn="l">
              <a:lnSpc>
                <a:spcPct val="115000"/>
              </a:lnSpc>
              <a:spcBef>
                <a:spcPts val="0"/>
              </a:spcBef>
              <a:spcAft>
                <a:spcPts val="0"/>
              </a:spcAft>
              <a:buSzPts val="1600"/>
              <a:buChar char="●"/>
              <a:defRPr sz="1600"/>
            </a:lvl1pPr>
            <a:lvl2pPr indent="-330200" lvl="1" marL="914400" rtl="0" algn="l">
              <a:lnSpc>
                <a:spcPct val="115000"/>
              </a:lnSpc>
              <a:spcBef>
                <a:spcPts val="0"/>
              </a:spcBef>
              <a:spcAft>
                <a:spcPts val="0"/>
              </a:spcAft>
              <a:buSzPts val="1600"/>
              <a:buChar char="○"/>
              <a:defRPr sz="1600"/>
            </a:lvl2pPr>
            <a:lvl3pPr indent="-330200" lvl="2" marL="1371600" rtl="0" algn="l">
              <a:lnSpc>
                <a:spcPct val="115000"/>
              </a:lnSpc>
              <a:spcBef>
                <a:spcPts val="0"/>
              </a:spcBef>
              <a:spcAft>
                <a:spcPts val="0"/>
              </a:spcAft>
              <a:buSzPts val="1600"/>
              <a:buChar char="■"/>
              <a:defRPr sz="1600"/>
            </a:lvl3pPr>
            <a:lvl4pPr indent="-330200" lvl="3" marL="1828800" rtl="0" algn="l">
              <a:lnSpc>
                <a:spcPct val="115000"/>
              </a:lnSpc>
              <a:spcBef>
                <a:spcPts val="0"/>
              </a:spcBef>
              <a:spcAft>
                <a:spcPts val="0"/>
              </a:spcAft>
              <a:buSzPts val="1600"/>
              <a:buChar char="●"/>
              <a:defRPr sz="1600"/>
            </a:lvl4pPr>
            <a:lvl5pPr indent="-330200" lvl="4" marL="2286000" rtl="0" algn="l">
              <a:lnSpc>
                <a:spcPct val="115000"/>
              </a:lnSpc>
              <a:spcBef>
                <a:spcPts val="0"/>
              </a:spcBef>
              <a:spcAft>
                <a:spcPts val="0"/>
              </a:spcAft>
              <a:buSzPts val="1600"/>
              <a:buChar char="○"/>
              <a:defRPr sz="1600"/>
            </a:lvl5pPr>
            <a:lvl6pPr indent="-330200" lvl="5" marL="2743200" rtl="0" algn="l">
              <a:lnSpc>
                <a:spcPct val="115000"/>
              </a:lnSpc>
              <a:spcBef>
                <a:spcPts val="0"/>
              </a:spcBef>
              <a:spcAft>
                <a:spcPts val="0"/>
              </a:spcAft>
              <a:buSzPts val="1600"/>
              <a:buChar char="■"/>
              <a:defRPr sz="1600"/>
            </a:lvl6pPr>
            <a:lvl7pPr indent="-330200" lvl="6" marL="3200400" rtl="0" algn="l">
              <a:lnSpc>
                <a:spcPct val="115000"/>
              </a:lnSpc>
              <a:spcBef>
                <a:spcPts val="0"/>
              </a:spcBef>
              <a:spcAft>
                <a:spcPts val="0"/>
              </a:spcAft>
              <a:buSzPts val="1600"/>
              <a:buChar char="●"/>
              <a:defRPr sz="1600"/>
            </a:lvl7pPr>
            <a:lvl8pPr indent="-330200" lvl="7" marL="3657600" rtl="0" algn="l">
              <a:lnSpc>
                <a:spcPct val="115000"/>
              </a:lnSpc>
              <a:spcBef>
                <a:spcPts val="0"/>
              </a:spcBef>
              <a:spcAft>
                <a:spcPts val="0"/>
              </a:spcAft>
              <a:buSzPts val="1600"/>
              <a:buChar char="○"/>
              <a:defRPr sz="1600"/>
            </a:lvl8pPr>
            <a:lvl9pPr indent="-330200" lvl="8" marL="4114800" rtl="0" algn="l">
              <a:lnSpc>
                <a:spcPct val="115000"/>
              </a:lnSpc>
              <a:spcBef>
                <a:spcPts val="0"/>
              </a:spcBef>
              <a:spcAft>
                <a:spcPts val="0"/>
              </a:spcAft>
              <a:buSzPts val="1600"/>
              <a:buChar char="■"/>
              <a:defRPr sz="1600"/>
            </a:lvl9pPr>
          </a:lstStyle>
          <a:p/>
        </p:txBody>
      </p:sp>
      <p:sp>
        <p:nvSpPr>
          <p:cNvPr id="104" name="Google Shape;104;g282c30078a3_2_187"/>
          <p:cNvSpPr txBox="1"/>
          <p:nvPr>
            <p:ph idx="12" type="sldNum"/>
          </p:nvPr>
        </p:nvSpPr>
        <p:spPr>
          <a:xfrm>
            <a:off x="11296611" y="6217623"/>
            <a:ext cx="731700" cy="524700"/>
          </a:xfrm>
          <a:prstGeom prst="rect">
            <a:avLst/>
          </a:prstGeom>
          <a:noFill/>
          <a:ln>
            <a:noFill/>
          </a:ln>
        </p:spPr>
        <p:txBody>
          <a:bodyPr anchorCtr="0" anchor="ctr" bIns="121900" lIns="121900" spcFirstLastPara="1" rIns="121900" wrap="square" tIns="121900">
            <a:norm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105" name="Shape 105"/>
        <p:cNvGrpSpPr/>
        <p:nvPr/>
      </p:nvGrpSpPr>
      <p:grpSpPr>
        <a:xfrm>
          <a:off x="0" y="0"/>
          <a:ext cx="0" cy="0"/>
          <a:chOff x="0" y="0"/>
          <a:chExt cx="0" cy="0"/>
        </a:xfrm>
      </p:grpSpPr>
      <p:sp>
        <p:nvSpPr>
          <p:cNvPr id="106" name="Google Shape;106;g282c30078a3_2_191"/>
          <p:cNvSpPr txBox="1"/>
          <p:nvPr>
            <p:ph type="title"/>
          </p:nvPr>
        </p:nvSpPr>
        <p:spPr>
          <a:xfrm>
            <a:off x="653667" y="701800"/>
            <a:ext cx="7484700" cy="5454300"/>
          </a:xfrm>
          <a:prstGeom prst="rect">
            <a:avLst/>
          </a:prstGeom>
          <a:noFill/>
          <a:ln>
            <a:noFill/>
          </a:ln>
        </p:spPr>
        <p:txBody>
          <a:bodyPr anchorCtr="0" anchor="ctr" bIns="121900" lIns="121900" spcFirstLastPara="1" rIns="121900" wrap="square" tIns="121900">
            <a:normAutofit/>
          </a:bodyPr>
          <a:lstStyle>
            <a:lvl1pPr lvl="0" rtl="0" algn="l">
              <a:lnSpc>
                <a:spcPct val="100000"/>
              </a:lnSpc>
              <a:spcBef>
                <a:spcPts val="0"/>
              </a:spcBef>
              <a:spcAft>
                <a:spcPts val="0"/>
              </a:spcAft>
              <a:buClr>
                <a:schemeClr val="dk2"/>
              </a:buClr>
              <a:buSzPts val="7200"/>
              <a:buNone/>
              <a:defRPr b="0" sz="7200">
                <a:solidFill>
                  <a:schemeClr val="dk2"/>
                </a:solidFill>
              </a:defRPr>
            </a:lvl1pPr>
            <a:lvl2pPr lvl="1" rtl="0" algn="l">
              <a:lnSpc>
                <a:spcPct val="100000"/>
              </a:lnSpc>
              <a:spcBef>
                <a:spcPts val="0"/>
              </a:spcBef>
              <a:spcAft>
                <a:spcPts val="0"/>
              </a:spcAft>
              <a:buClr>
                <a:schemeClr val="dk2"/>
              </a:buClr>
              <a:buSzPts val="7200"/>
              <a:buNone/>
              <a:defRPr b="0" sz="7200">
                <a:solidFill>
                  <a:schemeClr val="dk2"/>
                </a:solidFill>
              </a:defRPr>
            </a:lvl2pPr>
            <a:lvl3pPr lvl="2" rtl="0" algn="l">
              <a:lnSpc>
                <a:spcPct val="100000"/>
              </a:lnSpc>
              <a:spcBef>
                <a:spcPts val="0"/>
              </a:spcBef>
              <a:spcAft>
                <a:spcPts val="0"/>
              </a:spcAft>
              <a:buClr>
                <a:schemeClr val="dk2"/>
              </a:buClr>
              <a:buSzPts val="7200"/>
              <a:buNone/>
              <a:defRPr b="0" sz="7200">
                <a:solidFill>
                  <a:schemeClr val="dk2"/>
                </a:solidFill>
              </a:defRPr>
            </a:lvl3pPr>
            <a:lvl4pPr lvl="3" rtl="0" algn="l">
              <a:lnSpc>
                <a:spcPct val="100000"/>
              </a:lnSpc>
              <a:spcBef>
                <a:spcPts val="0"/>
              </a:spcBef>
              <a:spcAft>
                <a:spcPts val="0"/>
              </a:spcAft>
              <a:buClr>
                <a:schemeClr val="dk2"/>
              </a:buClr>
              <a:buSzPts val="7200"/>
              <a:buNone/>
              <a:defRPr b="0" sz="7200">
                <a:solidFill>
                  <a:schemeClr val="dk2"/>
                </a:solidFill>
              </a:defRPr>
            </a:lvl4pPr>
            <a:lvl5pPr lvl="4" rtl="0" algn="l">
              <a:lnSpc>
                <a:spcPct val="100000"/>
              </a:lnSpc>
              <a:spcBef>
                <a:spcPts val="0"/>
              </a:spcBef>
              <a:spcAft>
                <a:spcPts val="0"/>
              </a:spcAft>
              <a:buClr>
                <a:schemeClr val="dk2"/>
              </a:buClr>
              <a:buSzPts val="7200"/>
              <a:buNone/>
              <a:defRPr b="0" sz="7200">
                <a:solidFill>
                  <a:schemeClr val="dk2"/>
                </a:solidFill>
              </a:defRPr>
            </a:lvl5pPr>
            <a:lvl6pPr lvl="5" rtl="0" algn="l">
              <a:lnSpc>
                <a:spcPct val="100000"/>
              </a:lnSpc>
              <a:spcBef>
                <a:spcPts val="0"/>
              </a:spcBef>
              <a:spcAft>
                <a:spcPts val="0"/>
              </a:spcAft>
              <a:buClr>
                <a:schemeClr val="dk2"/>
              </a:buClr>
              <a:buSzPts val="7200"/>
              <a:buNone/>
              <a:defRPr b="0" sz="7200">
                <a:solidFill>
                  <a:schemeClr val="dk2"/>
                </a:solidFill>
              </a:defRPr>
            </a:lvl6pPr>
            <a:lvl7pPr lvl="6" rtl="0" algn="l">
              <a:lnSpc>
                <a:spcPct val="100000"/>
              </a:lnSpc>
              <a:spcBef>
                <a:spcPts val="0"/>
              </a:spcBef>
              <a:spcAft>
                <a:spcPts val="0"/>
              </a:spcAft>
              <a:buClr>
                <a:schemeClr val="dk2"/>
              </a:buClr>
              <a:buSzPts val="7200"/>
              <a:buNone/>
              <a:defRPr b="0" sz="7200">
                <a:solidFill>
                  <a:schemeClr val="dk2"/>
                </a:solidFill>
              </a:defRPr>
            </a:lvl7pPr>
            <a:lvl8pPr lvl="7" rtl="0" algn="l">
              <a:lnSpc>
                <a:spcPct val="100000"/>
              </a:lnSpc>
              <a:spcBef>
                <a:spcPts val="0"/>
              </a:spcBef>
              <a:spcAft>
                <a:spcPts val="0"/>
              </a:spcAft>
              <a:buClr>
                <a:schemeClr val="dk2"/>
              </a:buClr>
              <a:buSzPts val="7200"/>
              <a:buNone/>
              <a:defRPr b="0" sz="7200">
                <a:solidFill>
                  <a:schemeClr val="dk2"/>
                </a:solidFill>
              </a:defRPr>
            </a:lvl8pPr>
            <a:lvl9pPr lvl="8" rtl="0" algn="l">
              <a:lnSpc>
                <a:spcPct val="100000"/>
              </a:lnSpc>
              <a:spcBef>
                <a:spcPts val="0"/>
              </a:spcBef>
              <a:spcAft>
                <a:spcPts val="0"/>
              </a:spcAft>
              <a:buClr>
                <a:schemeClr val="dk2"/>
              </a:buClr>
              <a:buSzPts val="7200"/>
              <a:buNone/>
              <a:defRPr b="0" sz="7200">
                <a:solidFill>
                  <a:schemeClr val="dk2"/>
                </a:solidFill>
              </a:defRPr>
            </a:lvl9pPr>
          </a:lstStyle>
          <a:p/>
        </p:txBody>
      </p:sp>
      <p:sp>
        <p:nvSpPr>
          <p:cNvPr id="107" name="Google Shape;107;g282c30078a3_2_191"/>
          <p:cNvSpPr txBox="1"/>
          <p:nvPr>
            <p:ph idx="12" type="sldNum"/>
          </p:nvPr>
        </p:nvSpPr>
        <p:spPr>
          <a:xfrm>
            <a:off x="11296611" y="6217623"/>
            <a:ext cx="731700" cy="524700"/>
          </a:xfrm>
          <a:prstGeom prst="rect">
            <a:avLst/>
          </a:prstGeom>
          <a:noFill/>
          <a:ln>
            <a:noFill/>
          </a:ln>
        </p:spPr>
        <p:txBody>
          <a:bodyPr anchorCtr="0" anchor="ctr" bIns="121900" lIns="121900" spcFirstLastPara="1" rIns="121900" wrap="square" tIns="121900">
            <a:norm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g282c30078a3_2_16"/>
          <p:cNvSpPr/>
          <p:nvPr/>
        </p:nvSpPr>
        <p:spPr>
          <a:xfrm>
            <a:off x="-67" y="3429200"/>
            <a:ext cx="12192000" cy="34287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 name="Google Shape;23;g282c30078a3_2_16"/>
          <p:cNvSpPr txBox="1"/>
          <p:nvPr>
            <p:ph type="title"/>
          </p:nvPr>
        </p:nvSpPr>
        <p:spPr>
          <a:xfrm>
            <a:off x="415600" y="1086400"/>
            <a:ext cx="11428500" cy="1256100"/>
          </a:xfrm>
          <a:prstGeom prst="rect">
            <a:avLst/>
          </a:prstGeom>
        </p:spPr>
        <p:txBody>
          <a:bodyPr anchorCtr="0" anchor="ctr" bIns="121900" lIns="121900" spcFirstLastPara="1" rIns="121900" wrap="square" tIns="121900">
            <a:normAutofit/>
          </a:bodyPr>
          <a:lstStyle>
            <a:lvl1pPr lvl="0" algn="ctr">
              <a:spcBef>
                <a:spcPts val="0"/>
              </a:spcBef>
              <a:spcAft>
                <a:spcPts val="0"/>
              </a:spcAft>
              <a:buSzPts val="4800"/>
              <a:buNone/>
              <a:defRPr/>
            </a:lvl1pPr>
            <a:lvl2pPr lvl="1" algn="ctr">
              <a:spcBef>
                <a:spcPts val="0"/>
              </a:spcBef>
              <a:spcAft>
                <a:spcPts val="0"/>
              </a:spcAft>
              <a:buSzPts val="4800"/>
              <a:buNone/>
              <a:defRPr/>
            </a:lvl2pPr>
            <a:lvl3pPr lvl="2" algn="ctr">
              <a:spcBef>
                <a:spcPts val="0"/>
              </a:spcBef>
              <a:spcAft>
                <a:spcPts val="0"/>
              </a:spcAft>
              <a:buSzPts val="4800"/>
              <a:buNone/>
              <a:defRPr/>
            </a:lvl3pPr>
            <a:lvl4pPr lvl="3" algn="ctr">
              <a:spcBef>
                <a:spcPts val="0"/>
              </a:spcBef>
              <a:spcAft>
                <a:spcPts val="0"/>
              </a:spcAft>
              <a:buSzPts val="4800"/>
              <a:buNone/>
              <a:defRPr/>
            </a:lvl4pPr>
            <a:lvl5pPr lvl="4" algn="ctr">
              <a:spcBef>
                <a:spcPts val="0"/>
              </a:spcBef>
              <a:spcAft>
                <a:spcPts val="0"/>
              </a:spcAft>
              <a:buSzPts val="4800"/>
              <a:buNone/>
              <a:defRPr/>
            </a:lvl5pPr>
            <a:lvl6pPr lvl="5" algn="ctr">
              <a:spcBef>
                <a:spcPts val="0"/>
              </a:spcBef>
              <a:spcAft>
                <a:spcPts val="0"/>
              </a:spcAft>
              <a:buSzPts val="4800"/>
              <a:buNone/>
              <a:defRPr/>
            </a:lvl6pPr>
            <a:lvl7pPr lvl="6" algn="ctr">
              <a:spcBef>
                <a:spcPts val="0"/>
              </a:spcBef>
              <a:spcAft>
                <a:spcPts val="0"/>
              </a:spcAft>
              <a:buSzPts val="4800"/>
              <a:buNone/>
              <a:defRPr/>
            </a:lvl7pPr>
            <a:lvl8pPr lvl="7" algn="ctr">
              <a:spcBef>
                <a:spcPts val="0"/>
              </a:spcBef>
              <a:spcAft>
                <a:spcPts val="0"/>
              </a:spcAft>
              <a:buSzPts val="4800"/>
              <a:buNone/>
              <a:defRPr/>
            </a:lvl8pPr>
            <a:lvl9pPr lvl="8" algn="ctr">
              <a:spcBef>
                <a:spcPts val="0"/>
              </a:spcBef>
              <a:spcAft>
                <a:spcPts val="0"/>
              </a:spcAft>
              <a:buSzPts val="4800"/>
              <a:buNone/>
              <a:defRPr/>
            </a:lvl9pPr>
          </a:lstStyle>
          <a:p/>
        </p:txBody>
      </p:sp>
      <p:sp>
        <p:nvSpPr>
          <p:cNvPr id="24" name="Google Shape;24;g282c30078a3_2_1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8" name="Shape 108"/>
        <p:cNvGrpSpPr/>
        <p:nvPr/>
      </p:nvGrpSpPr>
      <p:grpSpPr>
        <a:xfrm>
          <a:off x="0" y="0"/>
          <a:ext cx="0" cy="0"/>
          <a:chOff x="0" y="0"/>
          <a:chExt cx="0" cy="0"/>
        </a:xfrm>
      </p:grpSpPr>
      <p:sp>
        <p:nvSpPr>
          <p:cNvPr id="109" name="Google Shape;109;g282c30078a3_2_194"/>
          <p:cNvSpPr/>
          <p:nvPr/>
        </p:nvSpPr>
        <p:spPr>
          <a:xfrm>
            <a:off x="6096000" y="0"/>
            <a:ext cx="6096000" cy="6858000"/>
          </a:xfrm>
          <a:prstGeom prst="rect">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cxnSp>
        <p:nvCxnSpPr>
          <p:cNvPr id="110" name="Google Shape;110;g282c30078a3_2_194"/>
          <p:cNvCxnSpPr/>
          <p:nvPr/>
        </p:nvCxnSpPr>
        <p:spPr>
          <a:xfrm>
            <a:off x="6706233" y="5994000"/>
            <a:ext cx="624300" cy="0"/>
          </a:xfrm>
          <a:prstGeom prst="straightConnector1">
            <a:avLst/>
          </a:prstGeom>
          <a:noFill/>
          <a:ln cap="flat" cmpd="sng" w="19050">
            <a:solidFill>
              <a:schemeClr val="lt1"/>
            </a:solidFill>
            <a:prstDash val="solid"/>
            <a:round/>
            <a:headEnd len="sm" w="sm" type="none"/>
            <a:tailEnd len="sm" w="sm" type="none"/>
          </a:ln>
        </p:spPr>
      </p:cxnSp>
      <p:sp>
        <p:nvSpPr>
          <p:cNvPr id="111" name="Google Shape;111;g282c30078a3_2_194"/>
          <p:cNvSpPr txBox="1"/>
          <p:nvPr>
            <p:ph type="title"/>
          </p:nvPr>
        </p:nvSpPr>
        <p:spPr>
          <a:xfrm>
            <a:off x="354000" y="1386233"/>
            <a:ext cx="5393700" cy="2234400"/>
          </a:xfrm>
          <a:prstGeom prst="rect">
            <a:avLst/>
          </a:prstGeom>
          <a:noFill/>
          <a:ln>
            <a:noFill/>
          </a:ln>
        </p:spPr>
        <p:txBody>
          <a:bodyPr anchorCtr="0" anchor="b" bIns="121900" lIns="121900" spcFirstLastPara="1" rIns="121900" wrap="square" tIns="121900">
            <a:normAutofit/>
          </a:bodyPr>
          <a:lstStyle>
            <a:lvl1pPr lvl="0" rtl="0" algn="ctr">
              <a:lnSpc>
                <a:spcPct val="100000"/>
              </a:lnSpc>
              <a:spcBef>
                <a:spcPts val="0"/>
              </a:spcBef>
              <a:spcAft>
                <a:spcPts val="0"/>
              </a:spcAft>
              <a:buSzPts val="5600"/>
              <a:buNone/>
              <a:defRPr sz="5600"/>
            </a:lvl1pPr>
            <a:lvl2pPr lvl="1" rtl="0" algn="ctr">
              <a:lnSpc>
                <a:spcPct val="100000"/>
              </a:lnSpc>
              <a:spcBef>
                <a:spcPts val="0"/>
              </a:spcBef>
              <a:spcAft>
                <a:spcPts val="0"/>
              </a:spcAft>
              <a:buSzPts val="5600"/>
              <a:buNone/>
              <a:defRPr sz="5600"/>
            </a:lvl2pPr>
            <a:lvl3pPr lvl="2" rtl="0" algn="ctr">
              <a:lnSpc>
                <a:spcPct val="100000"/>
              </a:lnSpc>
              <a:spcBef>
                <a:spcPts val="0"/>
              </a:spcBef>
              <a:spcAft>
                <a:spcPts val="0"/>
              </a:spcAft>
              <a:buSzPts val="5600"/>
              <a:buNone/>
              <a:defRPr sz="5600"/>
            </a:lvl3pPr>
            <a:lvl4pPr lvl="3" rtl="0" algn="ctr">
              <a:lnSpc>
                <a:spcPct val="100000"/>
              </a:lnSpc>
              <a:spcBef>
                <a:spcPts val="0"/>
              </a:spcBef>
              <a:spcAft>
                <a:spcPts val="0"/>
              </a:spcAft>
              <a:buSzPts val="5600"/>
              <a:buNone/>
              <a:defRPr sz="5600"/>
            </a:lvl4pPr>
            <a:lvl5pPr lvl="4" rtl="0" algn="ctr">
              <a:lnSpc>
                <a:spcPct val="100000"/>
              </a:lnSpc>
              <a:spcBef>
                <a:spcPts val="0"/>
              </a:spcBef>
              <a:spcAft>
                <a:spcPts val="0"/>
              </a:spcAft>
              <a:buSzPts val="5600"/>
              <a:buNone/>
              <a:defRPr sz="5600"/>
            </a:lvl5pPr>
            <a:lvl6pPr lvl="5" rtl="0" algn="ctr">
              <a:lnSpc>
                <a:spcPct val="100000"/>
              </a:lnSpc>
              <a:spcBef>
                <a:spcPts val="0"/>
              </a:spcBef>
              <a:spcAft>
                <a:spcPts val="0"/>
              </a:spcAft>
              <a:buSzPts val="5600"/>
              <a:buNone/>
              <a:defRPr sz="5600"/>
            </a:lvl6pPr>
            <a:lvl7pPr lvl="6" rtl="0" algn="ctr">
              <a:lnSpc>
                <a:spcPct val="100000"/>
              </a:lnSpc>
              <a:spcBef>
                <a:spcPts val="0"/>
              </a:spcBef>
              <a:spcAft>
                <a:spcPts val="0"/>
              </a:spcAft>
              <a:buSzPts val="5600"/>
              <a:buNone/>
              <a:defRPr sz="5600"/>
            </a:lvl7pPr>
            <a:lvl8pPr lvl="7" rtl="0" algn="ctr">
              <a:lnSpc>
                <a:spcPct val="100000"/>
              </a:lnSpc>
              <a:spcBef>
                <a:spcPts val="0"/>
              </a:spcBef>
              <a:spcAft>
                <a:spcPts val="0"/>
              </a:spcAft>
              <a:buSzPts val="5600"/>
              <a:buNone/>
              <a:defRPr sz="5600"/>
            </a:lvl8pPr>
            <a:lvl9pPr lvl="8" rtl="0" algn="ctr">
              <a:lnSpc>
                <a:spcPct val="100000"/>
              </a:lnSpc>
              <a:spcBef>
                <a:spcPts val="0"/>
              </a:spcBef>
              <a:spcAft>
                <a:spcPts val="0"/>
              </a:spcAft>
              <a:buSzPts val="5600"/>
              <a:buNone/>
              <a:defRPr sz="5600"/>
            </a:lvl9pPr>
          </a:lstStyle>
          <a:p/>
        </p:txBody>
      </p:sp>
      <p:sp>
        <p:nvSpPr>
          <p:cNvPr id="112" name="Google Shape;112;g282c30078a3_2_194"/>
          <p:cNvSpPr txBox="1"/>
          <p:nvPr>
            <p:ph idx="1" type="subTitle"/>
          </p:nvPr>
        </p:nvSpPr>
        <p:spPr>
          <a:xfrm>
            <a:off x="354000" y="3635833"/>
            <a:ext cx="5393700" cy="1646700"/>
          </a:xfrm>
          <a:prstGeom prst="rect">
            <a:avLst/>
          </a:prstGeom>
          <a:noFill/>
          <a:ln>
            <a:noFill/>
          </a:ln>
        </p:spPr>
        <p:txBody>
          <a:bodyPr anchorCtr="0" anchor="t" bIns="121900" lIns="121900" spcFirstLastPara="1" rIns="121900" wrap="square" tIns="121900">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3" name="Google Shape;113;g282c30078a3_2_194"/>
          <p:cNvSpPr txBox="1"/>
          <p:nvPr>
            <p:ph idx="2" type="body"/>
          </p:nvPr>
        </p:nvSpPr>
        <p:spPr>
          <a:xfrm>
            <a:off x="6586000" y="965600"/>
            <a:ext cx="5115900" cy="4926900"/>
          </a:xfrm>
          <a:prstGeom prst="rect">
            <a:avLst/>
          </a:prstGeom>
          <a:noFill/>
          <a:ln>
            <a:noFill/>
          </a:ln>
        </p:spPr>
        <p:txBody>
          <a:bodyPr anchorCtr="0" anchor="ctr" bIns="121900" lIns="121900" spcFirstLastPara="1" rIns="121900" wrap="square" tIns="121900">
            <a:normAutofit/>
          </a:bodyPr>
          <a:lstStyle>
            <a:lvl1pPr indent="-381000" lvl="0" marL="457200" rtl="0" algn="l">
              <a:lnSpc>
                <a:spcPct val="115000"/>
              </a:lnSpc>
              <a:spcBef>
                <a:spcPts val="0"/>
              </a:spcBef>
              <a:spcAft>
                <a:spcPts val="0"/>
              </a:spcAft>
              <a:buClr>
                <a:schemeClr val="lt1"/>
              </a:buClr>
              <a:buSzPts val="2400"/>
              <a:buChar char="●"/>
              <a:defRPr>
                <a:solidFill>
                  <a:schemeClr val="lt1"/>
                </a:solidFill>
              </a:defRPr>
            </a:lvl1pPr>
            <a:lvl2pPr indent="-349250" lvl="1" marL="914400" rtl="0" algn="l">
              <a:lnSpc>
                <a:spcPct val="115000"/>
              </a:lnSpc>
              <a:spcBef>
                <a:spcPts val="0"/>
              </a:spcBef>
              <a:spcAft>
                <a:spcPts val="0"/>
              </a:spcAft>
              <a:buClr>
                <a:schemeClr val="lt1"/>
              </a:buClr>
              <a:buSzPts val="1900"/>
              <a:buChar char="○"/>
              <a:defRPr>
                <a:solidFill>
                  <a:schemeClr val="lt1"/>
                </a:solidFill>
              </a:defRPr>
            </a:lvl2pPr>
            <a:lvl3pPr indent="-349250" lvl="2" marL="1371600" rtl="0" algn="l">
              <a:lnSpc>
                <a:spcPct val="115000"/>
              </a:lnSpc>
              <a:spcBef>
                <a:spcPts val="0"/>
              </a:spcBef>
              <a:spcAft>
                <a:spcPts val="0"/>
              </a:spcAft>
              <a:buClr>
                <a:schemeClr val="lt1"/>
              </a:buClr>
              <a:buSzPts val="1900"/>
              <a:buChar char="■"/>
              <a:defRPr>
                <a:solidFill>
                  <a:schemeClr val="lt1"/>
                </a:solidFill>
              </a:defRPr>
            </a:lvl3pPr>
            <a:lvl4pPr indent="-349250" lvl="3" marL="1828800" rtl="0" algn="l">
              <a:lnSpc>
                <a:spcPct val="115000"/>
              </a:lnSpc>
              <a:spcBef>
                <a:spcPts val="0"/>
              </a:spcBef>
              <a:spcAft>
                <a:spcPts val="0"/>
              </a:spcAft>
              <a:buClr>
                <a:schemeClr val="lt1"/>
              </a:buClr>
              <a:buSzPts val="1900"/>
              <a:buChar char="●"/>
              <a:defRPr>
                <a:solidFill>
                  <a:schemeClr val="lt1"/>
                </a:solidFill>
              </a:defRPr>
            </a:lvl4pPr>
            <a:lvl5pPr indent="-349250" lvl="4" marL="2286000" rtl="0" algn="l">
              <a:lnSpc>
                <a:spcPct val="115000"/>
              </a:lnSpc>
              <a:spcBef>
                <a:spcPts val="0"/>
              </a:spcBef>
              <a:spcAft>
                <a:spcPts val="0"/>
              </a:spcAft>
              <a:buClr>
                <a:schemeClr val="lt1"/>
              </a:buClr>
              <a:buSzPts val="1900"/>
              <a:buChar char="○"/>
              <a:defRPr>
                <a:solidFill>
                  <a:schemeClr val="lt1"/>
                </a:solidFill>
              </a:defRPr>
            </a:lvl5pPr>
            <a:lvl6pPr indent="-349250" lvl="5" marL="2743200" rtl="0" algn="l">
              <a:lnSpc>
                <a:spcPct val="115000"/>
              </a:lnSpc>
              <a:spcBef>
                <a:spcPts val="0"/>
              </a:spcBef>
              <a:spcAft>
                <a:spcPts val="0"/>
              </a:spcAft>
              <a:buClr>
                <a:schemeClr val="lt1"/>
              </a:buClr>
              <a:buSzPts val="1900"/>
              <a:buChar char="■"/>
              <a:defRPr>
                <a:solidFill>
                  <a:schemeClr val="lt1"/>
                </a:solidFill>
              </a:defRPr>
            </a:lvl6pPr>
            <a:lvl7pPr indent="-349250" lvl="6" marL="3200400" rtl="0" algn="l">
              <a:lnSpc>
                <a:spcPct val="115000"/>
              </a:lnSpc>
              <a:spcBef>
                <a:spcPts val="0"/>
              </a:spcBef>
              <a:spcAft>
                <a:spcPts val="0"/>
              </a:spcAft>
              <a:buClr>
                <a:schemeClr val="lt1"/>
              </a:buClr>
              <a:buSzPts val="1900"/>
              <a:buChar char="●"/>
              <a:defRPr>
                <a:solidFill>
                  <a:schemeClr val="lt1"/>
                </a:solidFill>
              </a:defRPr>
            </a:lvl7pPr>
            <a:lvl8pPr indent="-349250" lvl="7" marL="3657600" rtl="0" algn="l">
              <a:lnSpc>
                <a:spcPct val="115000"/>
              </a:lnSpc>
              <a:spcBef>
                <a:spcPts val="0"/>
              </a:spcBef>
              <a:spcAft>
                <a:spcPts val="0"/>
              </a:spcAft>
              <a:buClr>
                <a:schemeClr val="lt1"/>
              </a:buClr>
              <a:buSzPts val="1900"/>
              <a:buChar char="○"/>
              <a:defRPr>
                <a:solidFill>
                  <a:schemeClr val="lt1"/>
                </a:solidFill>
              </a:defRPr>
            </a:lvl8pPr>
            <a:lvl9pPr indent="-349250" lvl="8" marL="4114800" rtl="0" algn="l">
              <a:lnSpc>
                <a:spcPct val="115000"/>
              </a:lnSpc>
              <a:spcBef>
                <a:spcPts val="0"/>
              </a:spcBef>
              <a:spcAft>
                <a:spcPts val="0"/>
              </a:spcAft>
              <a:buClr>
                <a:schemeClr val="lt1"/>
              </a:buClr>
              <a:buSzPts val="1900"/>
              <a:buChar char="■"/>
              <a:defRPr>
                <a:solidFill>
                  <a:schemeClr val="lt1"/>
                </a:solidFill>
              </a:defRPr>
            </a:lvl9pPr>
          </a:lstStyle>
          <a:p/>
        </p:txBody>
      </p:sp>
      <p:sp>
        <p:nvSpPr>
          <p:cNvPr id="114" name="Google Shape;114;g282c30078a3_2_194"/>
          <p:cNvSpPr txBox="1"/>
          <p:nvPr>
            <p:ph idx="12" type="sldNum"/>
          </p:nvPr>
        </p:nvSpPr>
        <p:spPr>
          <a:xfrm>
            <a:off x="11296611" y="6217623"/>
            <a:ext cx="731700" cy="524700"/>
          </a:xfrm>
          <a:prstGeom prst="rect">
            <a:avLst/>
          </a:prstGeom>
          <a:noFill/>
          <a:ln>
            <a:noFill/>
          </a:ln>
        </p:spPr>
        <p:txBody>
          <a:bodyPr anchorCtr="0" anchor="ctr" bIns="121900" lIns="121900" spcFirstLastPara="1" rIns="121900" wrap="square" tIns="121900">
            <a:norm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Open Sans"/>
                <a:ea typeface="Open Sans"/>
                <a:cs typeface="Open Sans"/>
                <a:sym typeface="Open Sans"/>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Open Sans"/>
                <a:ea typeface="Open Sans"/>
                <a:cs typeface="Open Sans"/>
                <a:sym typeface="Open Sans"/>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Open Sans"/>
                <a:ea typeface="Open Sans"/>
                <a:cs typeface="Open Sans"/>
                <a:sym typeface="Open Sans"/>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Open Sans"/>
                <a:ea typeface="Open Sans"/>
                <a:cs typeface="Open Sans"/>
                <a:sym typeface="Open Sans"/>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Open Sans"/>
                <a:ea typeface="Open Sans"/>
                <a:cs typeface="Open Sans"/>
                <a:sym typeface="Open Sans"/>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Open Sans"/>
                <a:ea typeface="Open Sans"/>
                <a:cs typeface="Open Sans"/>
                <a:sym typeface="Open Sans"/>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Open Sans"/>
                <a:ea typeface="Open Sans"/>
                <a:cs typeface="Open Sans"/>
                <a:sym typeface="Open Sans"/>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Open Sans"/>
                <a:ea typeface="Open Sans"/>
                <a:cs typeface="Open Sans"/>
                <a:sym typeface="Open Sans"/>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5" name="Shape 115"/>
        <p:cNvGrpSpPr/>
        <p:nvPr/>
      </p:nvGrpSpPr>
      <p:grpSpPr>
        <a:xfrm>
          <a:off x="0" y="0"/>
          <a:ext cx="0" cy="0"/>
          <a:chOff x="0" y="0"/>
          <a:chExt cx="0" cy="0"/>
        </a:xfrm>
      </p:grpSpPr>
      <p:sp>
        <p:nvSpPr>
          <p:cNvPr id="116" name="Google Shape;116;g282c30078a3_2_201"/>
          <p:cNvSpPr txBox="1"/>
          <p:nvPr>
            <p:ph idx="1" type="body"/>
          </p:nvPr>
        </p:nvSpPr>
        <p:spPr>
          <a:xfrm>
            <a:off x="415600" y="5640967"/>
            <a:ext cx="7998300" cy="798300"/>
          </a:xfrm>
          <a:prstGeom prst="rect">
            <a:avLst/>
          </a:prstGeom>
          <a:noFill/>
          <a:ln>
            <a:noFill/>
          </a:ln>
        </p:spPr>
        <p:txBody>
          <a:bodyPr anchorCtr="0" anchor="ctr" bIns="121900" lIns="121900" spcFirstLastPara="1" rIns="121900" wrap="square" tIns="121900">
            <a:normAutofit/>
          </a:bodyPr>
          <a:lstStyle>
            <a:lvl1pPr indent="-228600" lvl="0" marL="457200" rtl="0" algn="l">
              <a:lnSpc>
                <a:spcPct val="100000"/>
              </a:lnSpc>
              <a:spcBef>
                <a:spcPts val="0"/>
              </a:spcBef>
              <a:spcAft>
                <a:spcPts val="0"/>
              </a:spcAft>
              <a:buSzPts val="3200"/>
              <a:buFont typeface="PT Sans Narrow"/>
              <a:buNone/>
              <a:defRPr sz="3200">
                <a:latin typeface="PT Sans Narrow"/>
                <a:ea typeface="PT Sans Narrow"/>
                <a:cs typeface="PT Sans Narrow"/>
                <a:sym typeface="PT Sans Narrow"/>
              </a:defRPr>
            </a:lvl1pPr>
          </a:lstStyle>
          <a:p/>
        </p:txBody>
      </p:sp>
      <p:sp>
        <p:nvSpPr>
          <p:cNvPr id="117" name="Google Shape;117;g282c30078a3_2_201"/>
          <p:cNvSpPr txBox="1"/>
          <p:nvPr>
            <p:ph idx="12" type="sldNum"/>
          </p:nvPr>
        </p:nvSpPr>
        <p:spPr>
          <a:xfrm>
            <a:off x="11296611" y="6217623"/>
            <a:ext cx="731700" cy="524700"/>
          </a:xfrm>
          <a:prstGeom prst="rect">
            <a:avLst/>
          </a:prstGeom>
          <a:noFill/>
          <a:ln>
            <a:noFill/>
          </a:ln>
        </p:spPr>
        <p:txBody>
          <a:bodyPr anchorCtr="0" anchor="ctr" bIns="121900" lIns="121900" spcFirstLastPara="1" rIns="121900" wrap="square" tIns="121900">
            <a:norm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8" name="Shape 118"/>
        <p:cNvGrpSpPr/>
        <p:nvPr/>
      </p:nvGrpSpPr>
      <p:grpSpPr>
        <a:xfrm>
          <a:off x="0" y="0"/>
          <a:ext cx="0" cy="0"/>
          <a:chOff x="0" y="0"/>
          <a:chExt cx="0" cy="0"/>
        </a:xfrm>
      </p:grpSpPr>
      <p:sp>
        <p:nvSpPr>
          <p:cNvPr id="119" name="Google Shape;119;g282c30078a3_2_204"/>
          <p:cNvSpPr/>
          <p:nvPr/>
        </p:nvSpPr>
        <p:spPr>
          <a:xfrm>
            <a:off x="-100" y="6727600"/>
            <a:ext cx="12192000" cy="1305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20" name="Google Shape;120;g282c30078a3_2_204"/>
          <p:cNvSpPr txBox="1"/>
          <p:nvPr>
            <p:ph hasCustomPrompt="1" type="title"/>
          </p:nvPr>
        </p:nvSpPr>
        <p:spPr>
          <a:xfrm>
            <a:off x="415600" y="1739800"/>
            <a:ext cx="11360700" cy="2051100"/>
          </a:xfrm>
          <a:prstGeom prst="rect">
            <a:avLst/>
          </a:prstGeom>
          <a:noFill/>
          <a:ln>
            <a:noFill/>
          </a:ln>
        </p:spPr>
        <p:txBody>
          <a:bodyPr anchorCtr="0" anchor="ctr" bIns="121900" lIns="121900" spcFirstLastPara="1" rIns="121900" wrap="square" tIns="121900">
            <a:normAutofit/>
          </a:bodyPr>
          <a:lstStyle>
            <a:lvl1pPr lvl="0" rtl="0" algn="ctr">
              <a:lnSpc>
                <a:spcPct val="100000"/>
              </a:lnSpc>
              <a:spcBef>
                <a:spcPts val="0"/>
              </a:spcBef>
              <a:spcAft>
                <a:spcPts val="0"/>
              </a:spcAft>
              <a:buClr>
                <a:schemeClr val="accent3"/>
              </a:buClr>
              <a:buSzPts val="17300"/>
              <a:buNone/>
              <a:defRPr sz="17300">
                <a:solidFill>
                  <a:schemeClr val="accent3"/>
                </a:solidFill>
              </a:defRPr>
            </a:lvl1pPr>
            <a:lvl2pPr lvl="1" rtl="0" algn="ctr">
              <a:lnSpc>
                <a:spcPct val="100000"/>
              </a:lnSpc>
              <a:spcBef>
                <a:spcPts val="0"/>
              </a:spcBef>
              <a:spcAft>
                <a:spcPts val="0"/>
              </a:spcAft>
              <a:buClr>
                <a:schemeClr val="accent3"/>
              </a:buClr>
              <a:buSzPts val="17300"/>
              <a:buNone/>
              <a:defRPr sz="17300">
                <a:solidFill>
                  <a:schemeClr val="accent3"/>
                </a:solidFill>
              </a:defRPr>
            </a:lvl2pPr>
            <a:lvl3pPr lvl="2" rtl="0" algn="ctr">
              <a:lnSpc>
                <a:spcPct val="100000"/>
              </a:lnSpc>
              <a:spcBef>
                <a:spcPts val="0"/>
              </a:spcBef>
              <a:spcAft>
                <a:spcPts val="0"/>
              </a:spcAft>
              <a:buClr>
                <a:schemeClr val="accent3"/>
              </a:buClr>
              <a:buSzPts val="17300"/>
              <a:buNone/>
              <a:defRPr sz="17300">
                <a:solidFill>
                  <a:schemeClr val="accent3"/>
                </a:solidFill>
              </a:defRPr>
            </a:lvl3pPr>
            <a:lvl4pPr lvl="3" rtl="0" algn="ctr">
              <a:lnSpc>
                <a:spcPct val="100000"/>
              </a:lnSpc>
              <a:spcBef>
                <a:spcPts val="0"/>
              </a:spcBef>
              <a:spcAft>
                <a:spcPts val="0"/>
              </a:spcAft>
              <a:buClr>
                <a:schemeClr val="accent3"/>
              </a:buClr>
              <a:buSzPts val="17300"/>
              <a:buNone/>
              <a:defRPr sz="17300">
                <a:solidFill>
                  <a:schemeClr val="accent3"/>
                </a:solidFill>
              </a:defRPr>
            </a:lvl4pPr>
            <a:lvl5pPr lvl="4" rtl="0" algn="ctr">
              <a:lnSpc>
                <a:spcPct val="100000"/>
              </a:lnSpc>
              <a:spcBef>
                <a:spcPts val="0"/>
              </a:spcBef>
              <a:spcAft>
                <a:spcPts val="0"/>
              </a:spcAft>
              <a:buClr>
                <a:schemeClr val="accent3"/>
              </a:buClr>
              <a:buSzPts val="17300"/>
              <a:buNone/>
              <a:defRPr sz="17300">
                <a:solidFill>
                  <a:schemeClr val="accent3"/>
                </a:solidFill>
              </a:defRPr>
            </a:lvl5pPr>
            <a:lvl6pPr lvl="5" rtl="0" algn="ctr">
              <a:lnSpc>
                <a:spcPct val="100000"/>
              </a:lnSpc>
              <a:spcBef>
                <a:spcPts val="0"/>
              </a:spcBef>
              <a:spcAft>
                <a:spcPts val="0"/>
              </a:spcAft>
              <a:buClr>
                <a:schemeClr val="accent3"/>
              </a:buClr>
              <a:buSzPts val="17300"/>
              <a:buNone/>
              <a:defRPr sz="17300">
                <a:solidFill>
                  <a:schemeClr val="accent3"/>
                </a:solidFill>
              </a:defRPr>
            </a:lvl6pPr>
            <a:lvl7pPr lvl="6" rtl="0" algn="ctr">
              <a:lnSpc>
                <a:spcPct val="100000"/>
              </a:lnSpc>
              <a:spcBef>
                <a:spcPts val="0"/>
              </a:spcBef>
              <a:spcAft>
                <a:spcPts val="0"/>
              </a:spcAft>
              <a:buClr>
                <a:schemeClr val="accent3"/>
              </a:buClr>
              <a:buSzPts val="17300"/>
              <a:buNone/>
              <a:defRPr sz="17300">
                <a:solidFill>
                  <a:schemeClr val="accent3"/>
                </a:solidFill>
              </a:defRPr>
            </a:lvl7pPr>
            <a:lvl8pPr lvl="7" rtl="0" algn="ctr">
              <a:lnSpc>
                <a:spcPct val="100000"/>
              </a:lnSpc>
              <a:spcBef>
                <a:spcPts val="0"/>
              </a:spcBef>
              <a:spcAft>
                <a:spcPts val="0"/>
              </a:spcAft>
              <a:buClr>
                <a:schemeClr val="accent3"/>
              </a:buClr>
              <a:buSzPts val="17300"/>
              <a:buNone/>
              <a:defRPr sz="17300">
                <a:solidFill>
                  <a:schemeClr val="accent3"/>
                </a:solidFill>
              </a:defRPr>
            </a:lvl8pPr>
            <a:lvl9pPr lvl="8" rtl="0" algn="ctr">
              <a:lnSpc>
                <a:spcPct val="100000"/>
              </a:lnSpc>
              <a:spcBef>
                <a:spcPts val="0"/>
              </a:spcBef>
              <a:spcAft>
                <a:spcPts val="0"/>
              </a:spcAft>
              <a:buClr>
                <a:schemeClr val="accent3"/>
              </a:buClr>
              <a:buSzPts val="17300"/>
              <a:buNone/>
              <a:defRPr sz="17300">
                <a:solidFill>
                  <a:schemeClr val="accent3"/>
                </a:solidFill>
              </a:defRPr>
            </a:lvl9pPr>
          </a:lstStyle>
          <a:p>
            <a:r>
              <a:t>xx%</a:t>
            </a:r>
          </a:p>
        </p:txBody>
      </p:sp>
      <p:sp>
        <p:nvSpPr>
          <p:cNvPr id="121" name="Google Shape;121;g282c30078a3_2_204"/>
          <p:cNvSpPr txBox="1"/>
          <p:nvPr>
            <p:ph idx="1" type="body"/>
          </p:nvPr>
        </p:nvSpPr>
        <p:spPr>
          <a:xfrm>
            <a:off x="415600" y="3994200"/>
            <a:ext cx="11360700" cy="1428900"/>
          </a:xfrm>
          <a:prstGeom prst="rect">
            <a:avLst/>
          </a:prstGeom>
          <a:noFill/>
          <a:ln>
            <a:noFill/>
          </a:ln>
        </p:spPr>
        <p:txBody>
          <a:bodyPr anchorCtr="0" anchor="t" bIns="121900" lIns="121900" spcFirstLastPara="1" rIns="121900" wrap="square" tIns="121900">
            <a:normAutofit/>
          </a:bodyPr>
          <a:lstStyle>
            <a:lvl1pPr indent="-381000" lvl="0" marL="457200" rtl="0" algn="ctr">
              <a:lnSpc>
                <a:spcPct val="115000"/>
              </a:lnSpc>
              <a:spcBef>
                <a:spcPts val="0"/>
              </a:spcBef>
              <a:spcAft>
                <a:spcPts val="0"/>
              </a:spcAft>
              <a:buSzPts val="2400"/>
              <a:buChar char="●"/>
              <a:defRPr/>
            </a:lvl1pPr>
            <a:lvl2pPr indent="-349250" lvl="1" marL="914400" rtl="0" algn="ctr">
              <a:lnSpc>
                <a:spcPct val="115000"/>
              </a:lnSpc>
              <a:spcBef>
                <a:spcPts val="0"/>
              </a:spcBef>
              <a:spcAft>
                <a:spcPts val="0"/>
              </a:spcAft>
              <a:buSzPts val="1900"/>
              <a:buChar char="○"/>
              <a:defRPr/>
            </a:lvl2pPr>
            <a:lvl3pPr indent="-349250" lvl="2" marL="1371600" rtl="0" algn="ctr">
              <a:lnSpc>
                <a:spcPct val="115000"/>
              </a:lnSpc>
              <a:spcBef>
                <a:spcPts val="0"/>
              </a:spcBef>
              <a:spcAft>
                <a:spcPts val="0"/>
              </a:spcAft>
              <a:buSzPts val="1900"/>
              <a:buChar char="■"/>
              <a:defRPr/>
            </a:lvl3pPr>
            <a:lvl4pPr indent="-349250" lvl="3" marL="1828800" rtl="0" algn="ctr">
              <a:lnSpc>
                <a:spcPct val="115000"/>
              </a:lnSpc>
              <a:spcBef>
                <a:spcPts val="0"/>
              </a:spcBef>
              <a:spcAft>
                <a:spcPts val="0"/>
              </a:spcAft>
              <a:buSzPts val="1900"/>
              <a:buChar char="●"/>
              <a:defRPr/>
            </a:lvl4pPr>
            <a:lvl5pPr indent="-349250" lvl="4" marL="2286000" rtl="0" algn="ctr">
              <a:lnSpc>
                <a:spcPct val="115000"/>
              </a:lnSpc>
              <a:spcBef>
                <a:spcPts val="0"/>
              </a:spcBef>
              <a:spcAft>
                <a:spcPts val="0"/>
              </a:spcAft>
              <a:buSzPts val="1900"/>
              <a:buChar char="○"/>
              <a:defRPr/>
            </a:lvl5pPr>
            <a:lvl6pPr indent="-349250" lvl="5" marL="2743200" rtl="0" algn="ctr">
              <a:lnSpc>
                <a:spcPct val="115000"/>
              </a:lnSpc>
              <a:spcBef>
                <a:spcPts val="0"/>
              </a:spcBef>
              <a:spcAft>
                <a:spcPts val="0"/>
              </a:spcAft>
              <a:buSzPts val="1900"/>
              <a:buChar char="■"/>
              <a:defRPr/>
            </a:lvl6pPr>
            <a:lvl7pPr indent="-349250" lvl="6" marL="3200400" rtl="0" algn="ctr">
              <a:lnSpc>
                <a:spcPct val="115000"/>
              </a:lnSpc>
              <a:spcBef>
                <a:spcPts val="0"/>
              </a:spcBef>
              <a:spcAft>
                <a:spcPts val="0"/>
              </a:spcAft>
              <a:buSzPts val="1900"/>
              <a:buChar char="●"/>
              <a:defRPr/>
            </a:lvl7pPr>
            <a:lvl8pPr indent="-349250" lvl="7" marL="3657600" rtl="0" algn="ctr">
              <a:lnSpc>
                <a:spcPct val="115000"/>
              </a:lnSpc>
              <a:spcBef>
                <a:spcPts val="0"/>
              </a:spcBef>
              <a:spcAft>
                <a:spcPts val="0"/>
              </a:spcAft>
              <a:buSzPts val="1900"/>
              <a:buChar char="○"/>
              <a:defRPr/>
            </a:lvl8pPr>
            <a:lvl9pPr indent="-349250" lvl="8" marL="4114800" rtl="0" algn="ctr">
              <a:lnSpc>
                <a:spcPct val="115000"/>
              </a:lnSpc>
              <a:spcBef>
                <a:spcPts val="0"/>
              </a:spcBef>
              <a:spcAft>
                <a:spcPts val="0"/>
              </a:spcAft>
              <a:buSzPts val="1900"/>
              <a:buChar char="■"/>
              <a:defRPr/>
            </a:lvl9pPr>
          </a:lstStyle>
          <a:p/>
        </p:txBody>
      </p:sp>
      <p:sp>
        <p:nvSpPr>
          <p:cNvPr id="122" name="Google Shape;122;g282c30078a3_2_204"/>
          <p:cNvSpPr txBox="1"/>
          <p:nvPr>
            <p:ph idx="12" type="sldNum"/>
          </p:nvPr>
        </p:nvSpPr>
        <p:spPr>
          <a:xfrm>
            <a:off x="11296611" y="6217623"/>
            <a:ext cx="731700" cy="524700"/>
          </a:xfrm>
          <a:prstGeom prst="rect">
            <a:avLst/>
          </a:prstGeom>
          <a:noFill/>
          <a:ln>
            <a:noFill/>
          </a:ln>
        </p:spPr>
        <p:txBody>
          <a:bodyPr anchorCtr="0" anchor="ctr" bIns="121900" lIns="121900" spcFirstLastPara="1" rIns="121900" wrap="square" tIns="121900">
            <a:norm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3" name="Shape 123"/>
        <p:cNvGrpSpPr/>
        <p:nvPr/>
      </p:nvGrpSpPr>
      <p:grpSpPr>
        <a:xfrm>
          <a:off x="0" y="0"/>
          <a:ext cx="0" cy="0"/>
          <a:chOff x="0" y="0"/>
          <a:chExt cx="0" cy="0"/>
        </a:xfrm>
      </p:grpSpPr>
      <p:sp>
        <p:nvSpPr>
          <p:cNvPr id="124" name="Google Shape;124;g282c30078a3_2_209"/>
          <p:cNvSpPr txBox="1"/>
          <p:nvPr>
            <p:ph idx="12" type="sldNum"/>
          </p:nvPr>
        </p:nvSpPr>
        <p:spPr>
          <a:xfrm>
            <a:off x="11296611" y="6217623"/>
            <a:ext cx="731700" cy="524700"/>
          </a:xfrm>
          <a:prstGeom prst="rect">
            <a:avLst/>
          </a:prstGeom>
          <a:noFill/>
          <a:ln>
            <a:noFill/>
          </a:ln>
        </p:spPr>
        <p:txBody>
          <a:bodyPr anchorCtr="0" anchor="ctr" bIns="121900" lIns="121900" spcFirstLastPara="1" rIns="121900" wrap="square" tIns="121900">
            <a:norm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g282c30078a3_2_20"/>
          <p:cNvSpPr/>
          <p:nvPr/>
        </p:nvSpPr>
        <p:spPr>
          <a:xfrm>
            <a:off x="-100" y="6727600"/>
            <a:ext cx="12192000" cy="1305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 name="Google Shape;27;g282c30078a3_2_20"/>
          <p:cNvSpPr txBox="1"/>
          <p:nvPr>
            <p:ph type="title"/>
          </p:nvPr>
        </p:nvSpPr>
        <p:spPr>
          <a:xfrm>
            <a:off x="415600" y="593367"/>
            <a:ext cx="11360700" cy="943200"/>
          </a:xfrm>
          <a:prstGeom prst="rect">
            <a:avLst/>
          </a:prstGeom>
        </p:spPr>
        <p:txBody>
          <a:bodyPr anchorCtr="0" anchor="t" bIns="121900" lIns="121900" spcFirstLastPara="1" rIns="121900" wrap="square" tIns="121900">
            <a:norm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28" name="Google Shape;28;g282c30078a3_2_20"/>
          <p:cNvSpPr txBox="1"/>
          <p:nvPr>
            <p:ph idx="1" type="body"/>
          </p:nvPr>
        </p:nvSpPr>
        <p:spPr>
          <a:xfrm>
            <a:off x="415600" y="1688433"/>
            <a:ext cx="11360700" cy="44037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29" name="Google Shape;29;g282c30078a3_2_2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g282c30078a3_2_25"/>
          <p:cNvSpPr txBox="1"/>
          <p:nvPr>
            <p:ph type="title"/>
          </p:nvPr>
        </p:nvSpPr>
        <p:spPr>
          <a:xfrm>
            <a:off x="415600" y="593367"/>
            <a:ext cx="11360700" cy="943200"/>
          </a:xfrm>
          <a:prstGeom prst="rect">
            <a:avLst/>
          </a:prstGeom>
        </p:spPr>
        <p:txBody>
          <a:bodyPr anchorCtr="0" anchor="t" bIns="121900" lIns="121900" spcFirstLastPara="1" rIns="121900" wrap="square" tIns="121900">
            <a:norm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32" name="Google Shape;32;g282c30078a3_2_25"/>
          <p:cNvSpPr txBox="1"/>
          <p:nvPr>
            <p:ph idx="1" type="body"/>
          </p:nvPr>
        </p:nvSpPr>
        <p:spPr>
          <a:xfrm>
            <a:off x="415600" y="1688233"/>
            <a:ext cx="5333100" cy="44037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3" name="Google Shape;33;g282c30078a3_2_25"/>
          <p:cNvSpPr txBox="1"/>
          <p:nvPr>
            <p:ph idx="2" type="body"/>
          </p:nvPr>
        </p:nvSpPr>
        <p:spPr>
          <a:xfrm>
            <a:off x="6443200" y="1688233"/>
            <a:ext cx="5333100" cy="44037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4" name="Google Shape;34;g282c30078a3_2_2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g282c30078a3_2_30"/>
          <p:cNvSpPr txBox="1"/>
          <p:nvPr>
            <p:ph type="title"/>
          </p:nvPr>
        </p:nvSpPr>
        <p:spPr>
          <a:xfrm>
            <a:off x="415600" y="593367"/>
            <a:ext cx="11360700" cy="943200"/>
          </a:xfrm>
          <a:prstGeom prst="rect">
            <a:avLst/>
          </a:prstGeom>
        </p:spPr>
        <p:txBody>
          <a:bodyPr anchorCtr="0" anchor="t" bIns="121900" lIns="121900" spcFirstLastPara="1" rIns="121900" wrap="square" tIns="121900">
            <a:norm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37" name="Google Shape;37;g282c30078a3_2_3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g282c30078a3_2_33"/>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40" name="Google Shape;40;g282c30078a3_2_33"/>
          <p:cNvSpPr txBox="1"/>
          <p:nvPr>
            <p:ph idx="1" type="body"/>
          </p:nvPr>
        </p:nvSpPr>
        <p:spPr>
          <a:xfrm>
            <a:off x="415600" y="1852800"/>
            <a:ext cx="3744000" cy="42393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41" name="Google Shape;41;g282c30078a3_2_3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g282c30078a3_2_37"/>
          <p:cNvSpPr txBox="1"/>
          <p:nvPr>
            <p:ph type="title"/>
          </p:nvPr>
        </p:nvSpPr>
        <p:spPr>
          <a:xfrm>
            <a:off x="653667" y="701800"/>
            <a:ext cx="7484700" cy="5454300"/>
          </a:xfrm>
          <a:prstGeom prst="rect">
            <a:avLst/>
          </a:prstGeom>
        </p:spPr>
        <p:txBody>
          <a:bodyPr anchorCtr="0" anchor="ctr" bIns="121900" lIns="121900" spcFirstLastPara="1" rIns="121900" wrap="square" tIns="121900">
            <a:normAutofit/>
          </a:bodyPr>
          <a:lstStyle>
            <a:lvl1pPr lvl="0">
              <a:spcBef>
                <a:spcPts val="0"/>
              </a:spcBef>
              <a:spcAft>
                <a:spcPts val="0"/>
              </a:spcAft>
              <a:buClr>
                <a:schemeClr val="dk2"/>
              </a:buClr>
              <a:buSzPts val="7200"/>
              <a:buNone/>
              <a:defRPr b="0" sz="7200">
                <a:solidFill>
                  <a:schemeClr val="dk2"/>
                </a:solidFill>
              </a:defRPr>
            </a:lvl1pPr>
            <a:lvl2pPr lvl="1">
              <a:spcBef>
                <a:spcPts val="0"/>
              </a:spcBef>
              <a:spcAft>
                <a:spcPts val="0"/>
              </a:spcAft>
              <a:buClr>
                <a:schemeClr val="dk2"/>
              </a:buClr>
              <a:buSzPts val="7200"/>
              <a:buNone/>
              <a:defRPr b="0" sz="7200">
                <a:solidFill>
                  <a:schemeClr val="dk2"/>
                </a:solidFill>
              </a:defRPr>
            </a:lvl2pPr>
            <a:lvl3pPr lvl="2">
              <a:spcBef>
                <a:spcPts val="0"/>
              </a:spcBef>
              <a:spcAft>
                <a:spcPts val="0"/>
              </a:spcAft>
              <a:buClr>
                <a:schemeClr val="dk2"/>
              </a:buClr>
              <a:buSzPts val="7200"/>
              <a:buNone/>
              <a:defRPr b="0" sz="7200">
                <a:solidFill>
                  <a:schemeClr val="dk2"/>
                </a:solidFill>
              </a:defRPr>
            </a:lvl3pPr>
            <a:lvl4pPr lvl="3">
              <a:spcBef>
                <a:spcPts val="0"/>
              </a:spcBef>
              <a:spcAft>
                <a:spcPts val="0"/>
              </a:spcAft>
              <a:buClr>
                <a:schemeClr val="dk2"/>
              </a:buClr>
              <a:buSzPts val="7200"/>
              <a:buNone/>
              <a:defRPr b="0" sz="7200">
                <a:solidFill>
                  <a:schemeClr val="dk2"/>
                </a:solidFill>
              </a:defRPr>
            </a:lvl4pPr>
            <a:lvl5pPr lvl="4">
              <a:spcBef>
                <a:spcPts val="0"/>
              </a:spcBef>
              <a:spcAft>
                <a:spcPts val="0"/>
              </a:spcAft>
              <a:buClr>
                <a:schemeClr val="dk2"/>
              </a:buClr>
              <a:buSzPts val="7200"/>
              <a:buNone/>
              <a:defRPr b="0" sz="7200">
                <a:solidFill>
                  <a:schemeClr val="dk2"/>
                </a:solidFill>
              </a:defRPr>
            </a:lvl5pPr>
            <a:lvl6pPr lvl="5">
              <a:spcBef>
                <a:spcPts val="0"/>
              </a:spcBef>
              <a:spcAft>
                <a:spcPts val="0"/>
              </a:spcAft>
              <a:buClr>
                <a:schemeClr val="dk2"/>
              </a:buClr>
              <a:buSzPts val="7200"/>
              <a:buNone/>
              <a:defRPr b="0" sz="7200">
                <a:solidFill>
                  <a:schemeClr val="dk2"/>
                </a:solidFill>
              </a:defRPr>
            </a:lvl6pPr>
            <a:lvl7pPr lvl="6">
              <a:spcBef>
                <a:spcPts val="0"/>
              </a:spcBef>
              <a:spcAft>
                <a:spcPts val="0"/>
              </a:spcAft>
              <a:buClr>
                <a:schemeClr val="dk2"/>
              </a:buClr>
              <a:buSzPts val="7200"/>
              <a:buNone/>
              <a:defRPr b="0" sz="7200">
                <a:solidFill>
                  <a:schemeClr val="dk2"/>
                </a:solidFill>
              </a:defRPr>
            </a:lvl7pPr>
            <a:lvl8pPr lvl="7">
              <a:spcBef>
                <a:spcPts val="0"/>
              </a:spcBef>
              <a:spcAft>
                <a:spcPts val="0"/>
              </a:spcAft>
              <a:buClr>
                <a:schemeClr val="dk2"/>
              </a:buClr>
              <a:buSzPts val="7200"/>
              <a:buNone/>
              <a:defRPr b="0" sz="7200">
                <a:solidFill>
                  <a:schemeClr val="dk2"/>
                </a:solidFill>
              </a:defRPr>
            </a:lvl8pPr>
            <a:lvl9pPr lvl="8">
              <a:spcBef>
                <a:spcPts val="0"/>
              </a:spcBef>
              <a:spcAft>
                <a:spcPts val="0"/>
              </a:spcAft>
              <a:buClr>
                <a:schemeClr val="dk2"/>
              </a:buClr>
              <a:buSzPts val="7200"/>
              <a:buNone/>
              <a:defRPr b="0" sz="7200">
                <a:solidFill>
                  <a:schemeClr val="dk2"/>
                </a:solidFill>
              </a:defRPr>
            </a:lvl9pPr>
          </a:lstStyle>
          <a:p/>
        </p:txBody>
      </p:sp>
      <p:sp>
        <p:nvSpPr>
          <p:cNvPr id="44" name="Google Shape;44;g282c30078a3_2_3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g282c30078a3_2_40"/>
          <p:cNvSpPr/>
          <p:nvPr/>
        </p:nvSpPr>
        <p:spPr>
          <a:xfrm>
            <a:off x="6096000" y="0"/>
            <a:ext cx="6096000" cy="68580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47" name="Google Shape;47;g282c30078a3_2_40"/>
          <p:cNvCxnSpPr/>
          <p:nvPr/>
        </p:nvCxnSpPr>
        <p:spPr>
          <a:xfrm>
            <a:off x="6706233" y="5994000"/>
            <a:ext cx="624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g282c30078a3_2_40"/>
          <p:cNvSpPr txBox="1"/>
          <p:nvPr>
            <p:ph type="title"/>
          </p:nvPr>
        </p:nvSpPr>
        <p:spPr>
          <a:xfrm>
            <a:off x="354000" y="1386233"/>
            <a:ext cx="5393700" cy="22344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49" name="Google Shape;49;g282c30078a3_2_40"/>
          <p:cNvSpPr txBox="1"/>
          <p:nvPr>
            <p:ph idx="1" type="subTitle"/>
          </p:nvPr>
        </p:nvSpPr>
        <p:spPr>
          <a:xfrm>
            <a:off x="354000" y="3635833"/>
            <a:ext cx="5393700" cy="16467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0" name="Google Shape;50;g282c30078a3_2_40"/>
          <p:cNvSpPr txBox="1"/>
          <p:nvPr>
            <p:ph idx="2" type="body"/>
          </p:nvPr>
        </p:nvSpPr>
        <p:spPr>
          <a:xfrm>
            <a:off x="6586000" y="965600"/>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Clr>
                <a:schemeClr val="lt1"/>
              </a:buClr>
              <a:buSzPts val="2400"/>
              <a:buChar char="●"/>
              <a:defRPr>
                <a:solidFill>
                  <a:schemeClr val="lt1"/>
                </a:solidFill>
              </a:defRPr>
            </a:lvl1pPr>
            <a:lvl2pPr indent="-349250" lvl="1" marL="914400">
              <a:spcBef>
                <a:spcPts val="0"/>
              </a:spcBef>
              <a:spcAft>
                <a:spcPts val="0"/>
              </a:spcAft>
              <a:buClr>
                <a:schemeClr val="lt1"/>
              </a:buClr>
              <a:buSzPts val="1900"/>
              <a:buChar char="○"/>
              <a:defRPr>
                <a:solidFill>
                  <a:schemeClr val="lt1"/>
                </a:solidFill>
              </a:defRPr>
            </a:lvl2pPr>
            <a:lvl3pPr indent="-349250" lvl="2" marL="1371600">
              <a:spcBef>
                <a:spcPts val="0"/>
              </a:spcBef>
              <a:spcAft>
                <a:spcPts val="0"/>
              </a:spcAft>
              <a:buClr>
                <a:schemeClr val="lt1"/>
              </a:buClr>
              <a:buSzPts val="1900"/>
              <a:buChar char="■"/>
              <a:defRPr>
                <a:solidFill>
                  <a:schemeClr val="lt1"/>
                </a:solidFill>
              </a:defRPr>
            </a:lvl3pPr>
            <a:lvl4pPr indent="-349250" lvl="3" marL="1828800">
              <a:spcBef>
                <a:spcPts val="0"/>
              </a:spcBef>
              <a:spcAft>
                <a:spcPts val="0"/>
              </a:spcAft>
              <a:buClr>
                <a:schemeClr val="lt1"/>
              </a:buClr>
              <a:buSzPts val="1900"/>
              <a:buChar char="●"/>
              <a:defRPr>
                <a:solidFill>
                  <a:schemeClr val="lt1"/>
                </a:solidFill>
              </a:defRPr>
            </a:lvl4pPr>
            <a:lvl5pPr indent="-349250" lvl="4" marL="2286000">
              <a:spcBef>
                <a:spcPts val="0"/>
              </a:spcBef>
              <a:spcAft>
                <a:spcPts val="0"/>
              </a:spcAft>
              <a:buClr>
                <a:schemeClr val="lt1"/>
              </a:buClr>
              <a:buSzPts val="1900"/>
              <a:buChar char="○"/>
              <a:defRPr>
                <a:solidFill>
                  <a:schemeClr val="lt1"/>
                </a:solidFill>
              </a:defRPr>
            </a:lvl5pPr>
            <a:lvl6pPr indent="-349250" lvl="5" marL="2743200">
              <a:spcBef>
                <a:spcPts val="0"/>
              </a:spcBef>
              <a:spcAft>
                <a:spcPts val="0"/>
              </a:spcAft>
              <a:buClr>
                <a:schemeClr val="lt1"/>
              </a:buClr>
              <a:buSzPts val="1900"/>
              <a:buChar char="■"/>
              <a:defRPr>
                <a:solidFill>
                  <a:schemeClr val="lt1"/>
                </a:solidFill>
              </a:defRPr>
            </a:lvl6pPr>
            <a:lvl7pPr indent="-349250" lvl="6" marL="3200400">
              <a:spcBef>
                <a:spcPts val="0"/>
              </a:spcBef>
              <a:spcAft>
                <a:spcPts val="0"/>
              </a:spcAft>
              <a:buClr>
                <a:schemeClr val="lt1"/>
              </a:buClr>
              <a:buSzPts val="1900"/>
              <a:buChar char="●"/>
              <a:defRPr>
                <a:solidFill>
                  <a:schemeClr val="lt1"/>
                </a:solidFill>
              </a:defRPr>
            </a:lvl7pPr>
            <a:lvl8pPr indent="-349250" lvl="7" marL="3657600">
              <a:spcBef>
                <a:spcPts val="0"/>
              </a:spcBef>
              <a:spcAft>
                <a:spcPts val="0"/>
              </a:spcAft>
              <a:buClr>
                <a:schemeClr val="lt1"/>
              </a:buClr>
              <a:buSzPts val="1900"/>
              <a:buChar char="○"/>
              <a:defRPr>
                <a:solidFill>
                  <a:schemeClr val="lt1"/>
                </a:solidFill>
              </a:defRPr>
            </a:lvl8pPr>
            <a:lvl9pPr indent="-349250" lvl="8" marL="4114800">
              <a:spcBef>
                <a:spcPts val="0"/>
              </a:spcBef>
              <a:spcAft>
                <a:spcPts val="0"/>
              </a:spcAft>
              <a:buClr>
                <a:schemeClr val="lt1"/>
              </a:buClr>
              <a:buSzPts val="1900"/>
              <a:buChar char="■"/>
              <a:defRPr>
                <a:solidFill>
                  <a:schemeClr val="lt1"/>
                </a:solidFill>
              </a:defRPr>
            </a:lvl9pPr>
          </a:lstStyle>
          <a:p/>
        </p:txBody>
      </p:sp>
      <p:sp>
        <p:nvSpPr>
          <p:cNvPr id="51" name="Google Shape;51;g282c30078a3_2_4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g282c30078a3_2_47"/>
          <p:cNvSpPr txBox="1"/>
          <p:nvPr>
            <p:ph idx="1" type="body"/>
          </p:nvPr>
        </p:nvSpPr>
        <p:spPr>
          <a:xfrm>
            <a:off x="415600" y="5640967"/>
            <a:ext cx="7998300" cy="7983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3200"/>
              <a:buFont typeface="PT Sans Narrow"/>
              <a:buNone/>
              <a:defRPr sz="3200">
                <a:latin typeface="PT Sans Narrow"/>
                <a:ea typeface="PT Sans Narrow"/>
                <a:cs typeface="PT Sans Narrow"/>
                <a:sym typeface="PT Sans Narrow"/>
              </a:defRPr>
            </a:lvl1pPr>
          </a:lstStyle>
          <a:p/>
        </p:txBody>
      </p:sp>
      <p:sp>
        <p:nvSpPr>
          <p:cNvPr id="54" name="Google Shape;54;g282c30078a3_2_4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2" Type="http://schemas.openxmlformats.org/officeDocument/2006/relationships/theme" Target="../theme/theme1.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g282c30078a3_2_0"/>
          <p:cNvSpPr txBox="1"/>
          <p:nvPr>
            <p:ph type="title"/>
          </p:nvPr>
        </p:nvSpPr>
        <p:spPr>
          <a:xfrm>
            <a:off x="415600" y="593367"/>
            <a:ext cx="11360700" cy="9432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accent1"/>
              </a:buClr>
              <a:buSzPts val="4800"/>
              <a:buFont typeface="PT Sans Narrow"/>
              <a:buNone/>
              <a:defRPr b="1" sz="48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4800"/>
              <a:buFont typeface="PT Sans Narrow"/>
              <a:buNone/>
              <a:defRPr b="1" sz="48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4800"/>
              <a:buFont typeface="PT Sans Narrow"/>
              <a:buNone/>
              <a:defRPr b="1" sz="48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4800"/>
              <a:buFont typeface="PT Sans Narrow"/>
              <a:buNone/>
              <a:defRPr b="1" sz="48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4800"/>
              <a:buFont typeface="PT Sans Narrow"/>
              <a:buNone/>
              <a:defRPr b="1" sz="48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4800"/>
              <a:buFont typeface="PT Sans Narrow"/>
              <a:buNone/>
              <a:defRPr b="1" sz="48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4800"/>
              <a:buFont typeface="PT Sans Narrow"/>
              <a:buNone/>
              <a:defRPr b="1" sz="48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4800"/>
              <a:buFont typeface="PT Sans Narrow"/>
              <a:buNone/>
              <a:defRPr b="1" sz="48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4800"/>
              <a:buFont typeface="PT Sans Narrow"/>
              <a:buNone/>
              <a:defRPr b="1" sz="4800">
                <a:solidFill>
                  <a:schemeClr val="accent1"/>
                </a:solidFill>
                <a:latin typeface="PT Sans Narrow"/>
                <a:ea typeface="PT Sans Narrow"/>
                <a:cs typeface="PT Sans Narrow"/>
                <a:sym typeface="PT Sans Narrow"/>
              </a:defRPr>
            </a:lvl9pPr>
          </a:lstStyle>
          <a:p/>
        </p:txBody>
      </p:sp>
      <p:sp>
        <p:nvSpPr>
          <p:cNvPr id="7" name="Google Shape;7;g282c30078a3_2_0"/>
          <p:cNvSpPr txBox="1"/>
          <p:nvPr>
            <p:ph idx="1" type="body"/>
          </p:nvPr>
        </p:nvSpPr>
        <p:spPr>
          <a:xfrm>
            <a:off x="415600" y="1688433"/>
            <a:ext cx="11360700" cy="44037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dk2"/>
              </a:buClr>
              <a:buSzPts val="2400"/>
              <a:buFont typeface="Open Sans"/>
              <a:buChar char="●"/>
              <a:defRPr sz="2400">
                <a:solidFill>
                  <a:schemeClr val="dk2"/>
                </a:solidFill>
                <a:latin typeface="Open Sans"/>
                <a:ea typeface="Open Sans"/>
                <a:cs typeface="Open Sans"/>
                <a:sym typeface="Open Sans"/>
              </a:defRPr>
            </a:lvl1pPr>
            <a:lvl2pPr indent="-349250" lvl="1" marL="914400">
              <a:lnSpc>
                <a:spcPct val="115000"/>
              </a:lnSpc>
              <a:spcBef>
                <a:spcPts val="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2pPr>
            <a:lvl3pPr indent="-349250" lvl="2" marL="1371600">
              <a:lnSpc>
                <a:spcPct val="115000"/>
              </a:lnSpc>
              <a:spcBef>
                <a:spcPts val="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3pPr>
            <a:lvl4pPr indent="-349250" lvl="3" marL="1828800">
              <a:lnSpc>
                <a:spcPct val="115000"/>
              </a:lnSpc>
              <a:spcBef>
                <a:spcPts val="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4pPr>
            <a:lvl5pPr indent="-349250" lvl="4" marL="2286000">
              <a:lnSpc>
                <a:spcPct val="115000"/>
              </a:lnSpc>
              <a:spcBef>
                <a:spcPts val="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5pPr>
            <a:lvl6pPr indent="-349250" lvl="5" marL="2743200">
              <a:lnSpc>
                <a:spcPct val="115000"/>
              </a:lnSpc>
              <a:spcBef>
                <a:spcPts val="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6pPr>
            <a:lvl7pPr indent="-349250" lvl="6" marL="3200400">
              <a:lnSpc>
                <a:spcPct val="115000"/>
              </a:lnSpc>
              <a:spcBef>
                <a:spcPts val="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7pPr>
            <a:lvl8pPr indent="-349250" lvl="7" marL="3657600">
              <a:lnSpc>
                <a:spcPct val="115000"/>
              </a:lnSpc>
              <a:spcBef>
                <a:spcPts val="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8pPr>
            <a:lvl9pPr indent="-349250" lvl="8" marL="4114800">
              <a:lnSpc>
                <a:spcPct val="115000"/>
              </a:lnSpc>
              <a:spcBef>
                <a:spcPts val="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9pPr>
          </a:lstStyle>
          <a:p/>
        </p:txBody>
      </p:sp>
      <p:sp>
        <p:nvSpPr>
          <p:cNvPr id="8" name="Google Shape;8;g282c30078a3_2_0"/>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dk2"/>
                </a:solidFill>
                <a:latin typeface="Open Sans"/>
                <a:ea typeface="Open Sans"/>
                <a:cs typeface="Open Sans"/>
                <a:sym typeface="Open Sans"/>
              </a:defRPr>
            </a:lvl1pPr>
            <a:lvl2pPr lvl="1" algn="r">
              <a:buNone/>
              <a:defRPr sz="1300">
                <a:solidFill>
                  <a:schemeClr val="dk2"/>
                </a:solidFill>
                <a:latin typeface="Open Sans"/>
                <a:ea typeface="Open Sans"/>
                <a:cs typeface="Open Sans"/>
                <a:sym typeface="Open Sans"/>
              </a:defRPr>
            </a:lvl2pPr>
            <a:lvl3pPr lvl="2" algn="r">
              <a:buNone/>
              <a:defRPr sz="1300">
                <a:solidFill>
                  <a:schemeClr val="dk2"/>
                </a:solidFill>
                <a:latin typeface="Open Sans"/>
                <a:ea typeface="Open Sans"/>
                <a:cs typeface="Open Sans"/>
                <a:sym typeface="Open Sans"/>
              </a:defRPr>
            </a:lvl3pPr>
            <a:lvl4pPr lvl="3" algn="r">
              <a:buNone/>
              <a:defRPr sz="1300">
                <a:solidFill>
                  <a:schemeClr val="dk2"/>
                </a:solidFill>
                <a:latin typeface="Open Sans"/>
                <a:ea typeface="Open Sans"/>
                <a:cs typeface="Open Sans"/>
                <a:sym typeface="Open Sans"/>
              </a:defRPr>
            </a:lvl4pPr>
            <a:lvl5pPr lvl="4" algn="r">
              <a:buNone/>
              <a:defRPr sz="1300">
                <a:solidFill>
                  <a:schemeClr val="dk2"/>
                </a:solidFill>
                <a:latin typeface="Open Sans"/>
                <a:ea typeface="Open Sans"/>
                <a:cs typeface="Open Sans"/>
                <a:sym typeface="Open Sans"/>
              </a:defRPr>
            </a:lvl5pPr>
            <a:lvl6pPr lvl="5" algn="r">
              <a:buNone/>
              <a:defRPr sz="1300">
                <a:solidFill>
                  <a:schemeClr val="dk2"/>
                </a:solidFill>
                <a:latin typeface="Open Sans"/>
                <a:ea typeface="Open Sans"/>
                <a:cs typeface="Open Sans"/>
                <a:sym typeface="Open Sans"/>
              </a:defRPr>
            </a:lvl6pPr>
            <a:lvl7pPr lvl="6" algn="r">
              <a:buNone/>
              <a:defRPr sz="1300">
                <a:solidFill>
                  <a:schemeClr val="dk2"/>
                </a:solidFill>
                <a:latin typeface="Open Sans"/>
                <a:ea typeface="Open Sans"/>
                <a:cs typeface="Open Sans"/>
                <a:sym typeface="Open Sans"/>
              </a:defRPr>
            </a:lvl7pPr>
            <a:lvl8pPr lvl="7" algn="r">
              <a:buNone/>
              <a:defRPr sz="1300">
                <a:solidFill>
                  <a:schemeClr val="dk2"/>
                </a:solidFill>
                <a:latin typeface="Open Sans"/>
                <a:ea typeface="Open Sans"/>
                <a:cs typeface="Open Sans"/>
                <a:sym typeface="Open Sans"/>
              </a:defRPr>
            </a:lvl8pPr>
            <a:lvl9pPr lvl="8" algn="r">
              <a:buNone/>
              <a:defRPr sz="13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68" name="Shape 68"/>
        <p:cNvGrpSpPr/>
        <p:nvPr/>
      </p:nvGrpSpPr>
      <p:grpSpPr>
        <a:xfrm>
          <a:off x="0" y="0"/>
          <a:ext cx="0" cy="0"/>
          <a:chOff x="0" y="0"/>
          <a:chExt cx="0" cy="0"/>
        </a:xfrm>
      </p:grpSpPr>
      <p:sp>
        <p:nvSpPr>
          <p:cNvPr id="69" name="Google Shape;69;g282c30078a3_2_154"/>
          <p:cNvSpPr txBox="1"/>
          <p:nvPr>
            <p:ph type="title"/>
          </p:nvPr>
        </p:nvSpPr>
        <p:spPr>
          <a:xfrm>
            <a:off x="415600" y="593367"/>
            <a:ext cx="11360700" cy="943200"/>
          </a:xfrm>
          <a:prstGeom prst="rect">
            <a:avLst/>
          </a:prstGeom>
          <a:noFill/>
          <a:ln>
            <a:noFill/>
          </a:ln>
        </p:spPr>
        <p:txBody>
          <a:bodyPr anchorCtr="0" anchor="t" bIns="121900" lIns="121900" spcFirstLastPara="1" rIns="121900" wrap="square" tIns="121900">
            <a:normAutofit/>
          </a:bodyPr>
          <a:lstStyle>
            <a:lvl1pPr lvl="0" marR="0" rtl="0" algn="l">
              <a:lnSpc>
                <a:spcPct val="100000"/>
              </a:lnSpc>
              <a:spcBef>
                <a:spcPts val="0"/>
              </a:spcBef>
              <a:spcAft>
                <a:spcPts val="0"/>
              </a:spcAft>
              <a:buClr>
                <a:schemeClr val="accent1"/>
              </a:buClr>
              <a:buSzPts val="4800"/>
              <a:buFont typeface="PT Sans Narrow"/>
              <a:buNone/>
              <a:defRPr b="1" i="0" sz="4800" u="none" cap="none" strike="noStrike">
                <a:solidFill>
                  <a:schemeClr val="accent1"/>
                </a:solidFill>
                <a:latin typeface="PT Sans Narrow"/>
                <a:ea typeface="PT Sans Narrow"/>
                <a:cs typeface="PT Sans Narrow"/>
                <a:sym typeface="PT Sans Narrow"/>
              </a:defRPr>
            </a:lvl1pPr>
            <a:lvl2pPr lvl="1" marR="0" rtl="0" algn="l">
              <a:lnSpc>
                <a:spcPct val="100000"/>
              </a:lnSpc>
              <a:spcBef>
                <a:spcPts val="0"/>
              </a:spcBef>
              <a:spcAft>
                <a:spcPts val="0"/>
              </a:spcAft>
              <a:buClr>
                <a:schemeClr val="accent1"/>
              </a:buClr>
              <a:buSzPts val="4800"/>
              <a:buFont typeface="PT Sans Narrow"/>
              <a:buNone/>
              <a:defRPr b="1" i="0" sz="4800" u="none" cap="none" strike="noStrike">
                <a:solidFill>
                  <a:schemeClr val="accent1"/>
                </a:solidFill>
                <a:latin typeface="PT Sans Narrow"/>
                <a:ea typeface="PT Sans Narrow"/>
                <a:cs typeface="PT Sans Narrow"/>
                <a:sym typeface="PT Sans Narrow"/>
              </a:defRPr>
            </a:lvl2pPr>
            <a:lvl3pPr lvl="2" marR="0" rtl="0" algn="l">
              <a:lnSpc>
                <a:spcPct val="100000"/>
              </a:lnSpc>
              <a:spcBef>
                <a:spcPts val="0"/>
              </a:spcBef>
              <a:spcAft>
                <a:spcPts val="0"/>
              </a:spcAft>
              <a:buClr>
                <a:schemeClr val="accent1"/>
              </a:buClr>
              <a:buSzPts val="4800"/>
              <a:buFont typeface="PT Sans Narrow"/>
              <a:buNone/>
              <a:defRPr b="1" i="0" sz="4800" u="none" cap="none" strike="noStrike">
                <a:solidFill>
                  <a:schemeClr val="accent1"/>
                </a:solidFill>
                <a:latin typeface="PT Sans Narrow"/>
                <a:ea typeface="PT Sans Narrow"/>
                <a:cs typeface="PT Sans Narrow"/>
                <a:sym typeface="PT Sans Narrow"/>
              </a:defRPr>
            </a:lvl3pPr>
            <a:lvl4pPr lvl="3" marR="0" rtl="0" algn="l">
              <a:lnSpc>
                <a:spcPct val="100000"/>
              </a:lnSpc>
              <a:spcBef>
                <a:spcPts val="0"/>
              </a:spcBef>
              <a:spcAft>
                <a:spcPts val="0"/>
              </a:spcAft>
              <a:buClr>
                <a:schemeClr val="accent1"/>
              </a:buClr>
              <a:buSzPts val="4800"/>
              <a:buFont typeface="PT Sans Narrow"/>
              <a:buNone/>
              <a:defRPr b="1" i="0" sz="4800" u="none" cap="none" strike="noStrike">
                <a:solidFill>
                  <a:schemeClr val="accent1"/>
                </a:solidFill>
                <a:latin typeface="PT Sans Narrow"/>
                <a:ea typeface="PT Sans Narrow"/>
                <a:cs typeface="PT Sans Narrow"/>
                <a:sym typeface="PT Sans Narrow"/>
              </a:defRPr>
            </a:lvl4pPr>
            <a:lvl5pPr lvl="4" marR="0" rtl="0" algn="l">
              <a:lnSpc>
                <a:spcPct val="100000"/>
              </a:lnSpc>
              <a:spcBef>
                <a:spcPts val="0"/>
              </a:spcBef>
              <a:spcAft>
                <a:spcPts val="0"/>
              </a:spcAft>
              <a:buClr>
                <a:schemeClr val="accent1"/>
              </a:buClr>
              <a:buSzPts val="4800"/>
              <a:buFont typeface="PT Sans Narrow"/>
              <a:buNone/>
              <a:defRPr b="1" i="0" sz="4800" u="none" cap="none" strike="noStrike">
                <a:solidFill>
                  <a:schemeClr val="accent1"/>
                </a:solidFill>
                <a:latin typeface="PT Sans Narrow"/>
                <a:ea typeface="PT Sans Narrow"/>
                <a:cs typeface="PT Sans Narrow"/>
                <a:sym typeface="PT Sans Narrow"/>
              </a:defRPr>
            </a:lvl5pPr>
            <a:lvl6pPr lvl="5" marR="0" rtl="0" algn="l">
              <a:lnSpc>
                <a:spcPct val="100000"/>
              </a:lnSpc>
              <a:spcBef>
                <a:spcPts val="0"/>
              </a:spcBef>
              <a:spcAft>
                <a:spcPts val="0"/>
              </a:spcAft>
              <a:buClr>
                <a:schemeClr val="accent1"/>
              </a:buClr>
              <a:buSzPts val="4800"/>
              <a:buFont typeface="PT Sans Narrow"/>
              <a:buNone/>
              <a:defRPr b="1" i="0" sz="4800" u="none" cap="none" strike="noStrike">
                <a:solidFill>
                  <a:schemeClr val="accent1"/>
                </a:solidFill>
                <a:latin typeface="PT Sans Narrow"/>
                <a:ea typeface="PT Sans Narrow"/>
                <a:cs typeface="PT Sans Narrow"/>
                <a:sym typeface="PT Sans Narrow"/>
              </a:defRPr>
            </a:lvl6pPr>
            <a:lvl7pPr lvl="6" marR="0" rtl="0" algn="l">
              <a:lnSpc>
                <a:spcPct val="100000"/>
              </a:lnSpc>
              <a:spcBef>
                <a:spcPts val="0"/>
              </a:spcBef>
              <a:spcAft>
                <a:spcPts val="0"/>
              </a:spcAft>
              <a:buClr>
                <a:schemeClr val="accent1"/>
              </a:buClr>
              <a:buSzPts val="4800"/>
              <a:buFont typeface="PT Sans Narrow"/>
              <a:buNone/>
              <a:defRPr b="1" i="0" sz="4800" u="none" cap="none" strike="noStrike">
                <a:solidFill>
                  <a:schemeClr val="accent1"/>
                </a:solidFill>
                <a:latin typeface="PT Sans Narrow"/>
                <a:ea typeface="PT Sans Narrow"/>
                <a:cs typeface="PT Sans Narrow"/>
                <a:sym typeface="PT Sans Narrow"/>
              </a:defRPr>
            </a:lvl7pPr>
            <a:lvl8pPr lvl="7" marR="0" rtl="0" algn="l">
              <a:lnSpc>
                <a:spcPct val="100000"/>
              </a:lnSpc>
              <a:spcBef>
                <a:spcPts val="0"/>
              </a:spcBef>
              <a:spcAft>
                <a:spcPts val="0"/>
              </a:spcAft>
              <a:buClr>
                <a:schemeClr val="accent1"/>
              </a:buClr>
              <a:buSzPts val="4800"/>
              <a:buFont typeface="PT Sans Narrow"/>
              <a:buNone/>
              <a:defRPr b="1" i="0" sz="4800" u="none" cap="none" strike="noStrike">
                <a:solidFill>
                  <a:schemeClr val="accent1"/>
                </a:solidFill>
                <a:latin typeface="PT Sans Narrow"/>
                <a:ea typeface="PT Sans Narrow"/>
                <a:cs typeface="PT Sans Narrow"/>
                <a:sym typeface="PT Sans Narrow"/>
              </a:defRPr>
            </a:lvl8pPr>
            <a:lvl9pPr lvl="8" marR="0" rtl="0" algn="l">
              <a:lnSpc>
                <a:spcPct val="100000"/>
              </a:lnSpc>
              <a:spcBef>
                <a:spcPts val="0"/>
              </a:spcBef>
              <a:spcAft>
                <a:spcPts val="0"/>
              </a:spcAft>
              <a:buClr>
                <a:schemeClr val="accent1"/>
              </a:buClr>
              <a:buSzPts val="4800"/>
              <a:buFont typeface="PT Sans Narrow"/>
              <a:buNone/>
              <a:defRPr b="1" i="0" sz="4800" u="none" cap="none" strike="noStrike">
                <a:solidFill>
                  <a:schemeClr val="accent1"/>
                </a:solidFill>
                <a:latin typeface="PT Sans Narrow"/>
                <a:ea typeface="PT Sans Narrow"/>
                <a:cs typeface="PT Sans Narrow"/>
                <a:sym typeface="PT Sans Narrow"/>
              </a:defRPr>
            </a:lvl9pPr>
          </a:lstStyle>
          <a:p/>
        </p:txBody>
      </p:sp>
      <p:sp>
        <p:nvSpPr>
          <p:cNvPr id="70" name="Google Shape;70;g282c30078a3_2_154"/>
          <p:cNvSpPr txBox="1"/>
          <p:nvPr>
            <p:ph idx="1" type="body"/>
          </p:nvPr>
        </p:nvSpPr>
        <p:spPr>
          <a:xfrm>
            <a:off x="415600" y="1688433"/>
            <a:ext cx="11360700" cy="4403700"/>
          </a:xfrm>
          <a:prstGeom prst="rect">
            <a:avLst/>
          </a:prstGeom>
          <a:noFill/>
          <a:ln>
            <a:noFill/>
          </a:ln>
        </p:spPr>
        <p:txBody>
          <a:bodyPr anchorCtr="0" anchor="t" bIns="121900" lIns="121900" spcFirstLastPara="1" rIns="121900" wrap="square" tIns="121900">
            <a:normAutofit/>
          </a:bodyPr>
          <a:lstStyle>
            <a:lvl1pPr indent="-381000" lvl="0" marL="457200" marR="0" rtl="0" algn="l">
              <a:lnSpc>
                <a:spcPct val="115000"/>
              </a:lnSpc>
              <a:spcBef>
                <a:spcPts val="0"/>
              </a:spcBef>
              <a:spcAft>
                <a:spcPts val="0"/>
              </a:spcAft>
              <a:buClr>
                <a:schemeClr val="dk2"/>
              </a:buClr>
              <a:buSzPts val="2400"/>
              <a:buFont typeface="Open Sans"/>
              <a:buChar char="●"/>
              <a:defRPr b="0" i="0" sz="2400" u="none" cap="none" strike="noStrike">
                <a:solidFill>
                  <a:schemeClr val="dk2"/>
                </a:solidFill>
                <a:latin typeface="Open Sans"/>
                <a:ea typeface="Open Sans"/>
                <a:cs typeface="Open Sans"/>
                <a:sym typeface="Open Sans"/>
              </a:defRPr>
            </a:lvl1pPr>
            <a:lvl2pPr indent="-349250" lvl="1" marL="914400" marR="0" rtl="0" algn="l">
              <a:lnSpc>
                <a:spcPct val="115000"/>
              </a:lnSpc>
              <a:spcBef>
                <a:spcPts val="0"/>
              </a:spcBef>
              <a:spcAft>
                <a:spcPts val="0"/>
              </a:spcAft>
              <a:buClr>
                <a:schemeClr val="dk2"/>
              </a:buClr>
              <a:buSzPts val="1900"/>
              <a:buFont typeface="Open Sans"/>
              <a:buChar char="○"/>
              <a:defRPr b="0" i="0" sz="1900" u="none" cap="none" strike="noStrike">
                <a:solidFill>
                  <a:schemeClr val="dk2"/>
                </a:solidFill>
                <a:latin typeface="Open Sans"/>
                <a:ea typeface="Open Sans"/>
                <a:cs typeface="Open Sans"/>
                <a:sym typeface="Open Sans"/>
              </a:defRPr>
            </a:lvl2pPr>
            <a:lvl3pPr indent="-349250" lvl="2" marL="1371600" marR="0" rtl="0" algn="l">
              <a:lnSpc>
                <a:spcPct val="115000"/>
              </a:lnSpc>
              <a:spcBef>
                <a:spcPts val="0"/>
              </a:spcBef>
              <a:spcAft>
                <a:spcPts val="0"/>
              </a:spcAft>
              <a:buClr>
                <a:schemeClr val="dk2"/>
              </a:buClr>
              <a:buSzPts val="1900"/>
              <a:buFont typeface="Open Sans"/>
              <a:buChar char="■"/>
              <a:defRPr b="0" i="0" sz="1900" u="none" cap="none" strike="noStrike">
                <a:solidFill>
                  <a:schemeClr val="dk2"/>
                </a:solidFill>
                <a:latin typeface="Open Sans"/>
                <a:ea typeface="Open Sans"/>
                <a:cs typeface="Open Sans"/>
                <a:sym typeface="Open Sans"/>
              </a:defRPr>
            </a:lvl3pPr>
            <a:lvl4pPr indent="-349250" lvl="3" marL="1828800" marR="0" rtl="0" algn="l">
              <a:lnSpc>
                <a:spcPct val="115000"/>
              </a:lnSpc>
              <a:spcBef>
                <a:spcPts val="0"/>
              </a:spcBef>
              <a:spcAft>
                <a:spcPts val="0"/>
              </a:spcAft>
              <a:buClr>
                <a:schemeClr val="dk2"/>
              </a:buClr>
              <a:buSzPts val="1900"/>
              <a:buFont typeface="Open Sans"/>
              <a:buChar char="●"/>
              <a:defRPr b="0" i="0" sz="1900" u="none" cap="none" strike="noStrike">
                <a:solidFill>
                  <a:schemeClr val="dk2"/>
                </a:solidFill>
                <a:latin typeface="Open Sans"/>
                <a:ea typeface="Open Sans"/>
                <a:cs typeface="Open Sans"/>
                <a:sym typeface="Open Sans"/>
              </a:defRPr>
            </a:lvl4pPr>
            <a:lvl5pPr indent="-349250" lvl="4" marL="2286000" marR="0" rtl="0" algn="l">
              <a:lnSpc>
                <a:spcPct val="115000"/>
              </a:lnSpc>
              <a:spcBef>
                <a:spcPts val="0"/>
              </a:spcBef>
              <a:spcAft>
                <a:spcPts val="0"/>
              </a:spcAft>
              <a:buClr>
                <a:schemeClr val="dk2"/>
              </a:buClr>
              <a:buSzPts val="1900"/>
              <a:buFont typeface="Open Sans"/>
              <a:buChar char="○"/>
              <a:defRPr b="0" i="0" sz="1900" u="none" cap="none" strike="noStrike">
                <a:solidFill>
                  <a:schemeClr val="dk2"/>
                </a:solidFill>
                <a:latin typeface="Open Sans"/>
                <a:ea typeface="Open Sans"/>
                <a:cs typeface="Open Sans"/>
                <a:sym typeface="Open Sans"/>
              </a:defRPr>
            </a:lvl5pPr>
            <a:lvl6pPr indent="-349250" lvl="5" marL="2743200" marR="0" rtl="0" algn="l">
              <a:lnSpc>
                <a:spcPct val="115000"/>
              </a:lnSpc>
              <a:spcBef>
                <a:spcPts val="0"/>
              </a:spcBef>
              <a:spcAft>
                <a:spcPts val="0"/>
              </a:spcAft>
              <a:buClr>
                <a:schemeClr val="dk2"/>
              </a:buClr>
              <a:buSzPts val="1900"/>
              <a:buFont typeface="Open Sans"/>
              <a:buChar char="■"/>
              <a:defRPr b="0" i="0" sz="1900" u="none" cap="none" strike="noStrike">
                <a:solidFill>
                  <a:schemeClr val="dk2"/>
                </a:solidFill>
                <a:latin typeface="Open Sans"/>
                <a:ea typeface="Open Sans"/>
                <a:cs typeface="Open Sans"/>
                <a:sym typeface="Open Sans"/>
              </a:defRPr>
            </a:lvl6pPr>
            <a:lvl7pPr indent="-349250" lvl="6" marL="3200400" marR="0" rtl="0" algn="l">
              <a:lnSpc>
                <a:spcPct val="115000"/>
              </a:lnSpc>
              <a:spcBef>
                <a:spcPts val="0"/>
              </a:spcBef>
              <a:spcAft>
                <a:spcPts val="0"/>
              </a:spcAft>
              <a:buClr>
                <a:schemeClr val="dk2"/>
              </a:buClr>
              <a:buSzPts val="1900"/>
              <a:buFont typeface="Open Sans"/>
              <a:buChar char="●"/>
              <a:defRPr b="0" i="0" sz="1900" u="none" cap="none" strike="noStrike">
                <a:solidFill>
                  <a:schemeClr val="dk2"/>
                </a:solidFill>
                <a:latin typeface="Open Sans"/>
                <a:ea typeface="Open Sans"/>
                <a:cs typeface="Open Sans"/>
                <a:sym typeface="Open Sans"/>
              </a:defRPr>
            </a:lvl7pPr>
            <a:lvl8pPr indent="-349250" lvl="7" marL="3657600" marR="0" rtl="0" algn="l">
              <a:lnSpc>
                <a:spcPct val="115000"/>
              </a:lnSpc>
              <a:spcBef>
                <a:spcPts val="0"/>
              </a:spcBef>
              <a:spcAft>
                <a:spcPts val="0"/>
              </a:spcAft>
              <a:buClr>
                <a:schemeClr val="dk2"/>
              </a:buClr>
              <a:buSzPts val="1900"/>
              <a:buFont typeface="Open Sans"/>
              <a:buChar char="○"/>
              <a:defRPr b="0" i="0" sz="1900" u="none" cap="none" strike="noStrike">
                <a:solidFill>
                  <a:schemeClr val="dk2"/>
                </a:solidFill>
                <a:latin typeface="Open Sans"/>
                <a:ea typeface="Open Sans"/>
                <a:cs typeface="Open Sans"/>
                <a:sym typeface="Open Sans"/>
              </a:defRPr>
            </a:lvl8pPr>
            <a:lvl9pPr indent="-349250" lvl="8" marL="4114800" marR="0" rtl="0" algn="l">
              <a:lnSpc>
                <a:spcPct val="115000"/>
              </a:lnSpc>
              <a:spcBef>
                <a:spcPts val="0"/>
              </a:spcBef>
              <a:spcAft>
                <a:spcPts val="0"/>
              </a:spcAft>
              <a:buClr>
                <a:schemeClr val="dk2"/>
              </a:buClr>
              <a:buSzPts val="1900"/>
              <a:buFont typeface="Open Sans"/>
              <a:buChar char="■"/>
              <a:defRPr b="0" i="0" sz="1900" u="none" cap="none" strike="noStrike">
                <a:solidFill>
                  <a:schemeClr val="dk2"/>
                </a:solidFill>
                <a:latin typeface="Open Sans"/>
                <a:ea typeface="Open Sans"/>
                <a:cs typeface="Open Sans"/>
                <a:sym typeface="Open Sans"/>
              </a:defRPr>
            </a:lvl9pPr>
          </a:lstStyle>
          <a:p/>
        </p:txBody>
      </p:sp>
      <p:sp>
        <p:nvSpPr>
          <p:cNvPr id="71" name="Google Shape;71;g282c30078a3_2_154"/>
          <p:cNvSpPr txBox="1"/>
          <p:nvPr>
            <p:ph idx="12" type="sldNum"/>
          </p:nvPr>
        </p:nvSpPr>
        <p:spPr>
          <a:xfrm>
            <a:off x="11296611" y="6217623"/>
            <a:ext cx="731700" cy="524700"/>
          </a:xfrm>
          <a:prstGeom prst="rect">
            <a:avLst/>
          </a:prstGeom>
          <a:noFill/>
          <a:ln>
            <a:noFill/>
          </a:ln>
        </p:spPr>
        <p:txBody>
          <a:bodyPr anchorCtr="0" anchor="ctr" bIns="121900" lIns="121900" spcFirstLastPara="1" rIns="121900" wrap="square" tIns="121900">
            <a:norm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hyperlink" Target="https://youtu.be/q-6VrQASxXw"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
          <p:cNvSpPr txBox="1"/>
          <p:nvPr>
            <p:ph type="ctrTitle"/>
          </p:nvPr>
        </p:nvSpPr>
        <p:spPr>
          <a:xfrm>
            <a:off x="1338142" y="2519885"/>
            <a:ext cx="9515700" cy="13632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85000"/>
              </a:lnSpc>
              <a:spcBef>
                <a:spcPts val="0"/>
              </a:spcBef>
              <a:spcAft>
                <a:spcPts val="0"/>
              </a:spcAft>
              <a:buClr>
                <a:schemeClr val="accent1"/>
              </a:buClr>
              <a:buSzPct val="100000"/>
              <a:buFont typeface="Calibri"/>
              <a:buNone/>
            </a:pPr>
            <a:r>
              <a:rPr lang="en-US" sz="6000">
                <a:solidFill>
                  <a:schemeClr val="accent1"/>
                </a:solidFill>
              </a:rPr>
              <a:t>OList Marketing and Retail Analytics </a:t>
            </a:r>
            <a:endParaRPr sz="6000">
              <a:solidFill>
                <a:schemeClr val="accent1"/>
              </a:solidFill>
            </a:endParaRPr>
          </a:p>
        </p:txBody>
      </p:sp>
      <p:sp>
        <p:nvSpPr>
          <p:cNvPr id="130" name="Google Shape;130;p1"/>
          <p:cNvSpPr txBox="1"/>
          <p:nvPr/>
        </p:nvSpPr>
        <p:spPr>
          <a:xfrm>
            <a:off x="2774725" y="1657825"/>
            <a:ext cx="6703500" cy="969600"/>
          </a:xfrm>
          <a:prstGeom prst="rect">
            <a:avLst/>
          </a:prstGeom>
          <a:noFill/>
          <a:ln>
            <a:noFill/>
          </a:ln>
        </p:spPr>
        <p:txBody>
          <a:bodyPr anchorCtr="0" anchor="t" bIns="91425" lIns="91425" spcFirstLastPara="1" rIns="91425" wrap="square" tIns="91425">
            <a:spAutoFit/>
          </a:bodyPr>
          <a:lstStyle/>
          <a:p>
            <a:pPr indent="0" lvl="0" marL="0" rtl="0" algn="ctr">
              <a:lnSpc>
                <a:spcPct val="85000"/>
              </a:lnSpc>
              <a:spcBef>
                <a:spcPts val="0"/>
              </a:spcBef>
              <a:spcAft>
                <a:spcPts val="0"/>
              </a:spcAft>
              <a:buNone/>
            </a:pPr>
            <a:r>
              <a:rPr b="1" lang="en-US" sz="6000">
                <a:solidFill>
                  <a:schemeClr val="dk2"/>
                </a:solidFill>
                <a:latin typeface="PT Sans Narrow"/>
                <a:ea typeface="PT Sans Narrow"/>
                <a:cs typeface="PT Sans Narrow"/>
                <a:sym typeface="PT Sans Narrow"/>
              </a:rPr>
              <a:t>Capstone Project</a:t>
            </a:r>
            <a:endParaRPr>
              <a:solidFill>
                <a:schemeClr val="dk2"/>
              </a:solidFill>
            </a:endParaRPr>
          </a:p>
        </p:txBody>
      </p:sp>
      <p:sp>
        <p:nvSpPr>
          <p:cNvPr id="131" name="Google Shape;131;p1"/>
          <p:cNvSpPr txBox="1"/>
          <p:nvPr/>
        </p:nvSpPr>
        <p:spPr>
          <a:xfrm>
            <a:off x="3015725" y="4026100"/>
            <a:ext cx="6238200" cy="792600"/>
          </a:xfrm>
          <a:prstGeom prst="rect">
            <a:avLst/>
          </a:prstGeom>
          <a:noFill/>
          <a:ln>
            <a:noFill/>
          </a:ln>
        </p:spPr>
        <p:txBody>
          <a:bodyPr anchorCtr="0" anchor="t" bIns="91425" lIns="91425" spcFirstLastPara="1" rIns="91425" wrap="square" tIns="91425">
            <a:normAutofit fontScale="62500" lnSpcReduction="20000"/>
          </a:bodyPr>
          <a:lstStyle/>
          <a:p>
            <a:pPr indent="0" lvl="0" marL="0" rtl="0" algn="ctr">
              <a:spcBef>
                <a:spcPts val="0"/>
              </a:spcBef>
              <a:spcAft>
                <a:spcPts val="0"/>
              </a:spcAft>
              <a:buNone/>
            </a:pPr>
            <a:r>
              <a:rPr b="1" lang="en-US" sz="2400">
                <a:solidFill>
                  <a:schemeClr val="dk2"/>
                </a:solidFill>
                <a:latin typeface="Open Sans"/>
                <a:ea typeface="Open Sans"/>
                <a:cs typeface="Open Sans"/>
                <a:sym typeface="Open Sans"/>
              </a:rPr>
              <a:t>Presented By : Vijayraj K Poojary | Snehil Tiwari | Vinay Patil</a:t>
            </a:r>
            <a:br>
              <a:rPr lang="en-US" sz="2400">
                <a:solidFill>
                  <a:srgbClr val="695D46"/>
                </a:solidFill>
                <a:latin typeface="Open Sans"/>
                <a:ea typeface="Open Sans"/>
                <a:cs typeface="Open Sans"/>
                <a:sym typeface="Open Sans"/>
              </a:rPr>
            </a:br>
            <a:br>
              <a:rPr lang="en-US" sz="2400">
                <a:solidFill>
                  <a:srgbClr val="695D46"/>
                </a:solidFill>
                <a:latin typeface="Open Sans"/>
                <a:ea typeface="Open Sans"/>
                <a:cs typeface="Open Sans"/>
                <a:sym typeface="Open Sans"/>
              </a:rPr>
            </a:br>
            <a:r>
              <a:rPr lang="en-US" sz="2400">
                <a:solidFill>
                  <a:srgbClr val="EF6C00"/>
                </a:solidFill>
                <a:latin typeface="Open Sans"/>
                <a:ea typeface="Open Sans"/>
                <a:cs typeface="Open Sans"/>
                <a:sym typeface="Open Sans"/>
              </a:rPr>
              <a:t>Data Analytics | Data Science | DS C47 IIITB | 2023</a:t>
            </a:r>
            <a:endParaRPr sz="2400">
              <a:solidFill>
                <a:srgbClr val="EF6C00"/>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0"/>
          <p:cNvSpPr txBox="1"/>
          <p:nvPr>
            <p:ph type="title"/>
          </p:nvPr>
        </p:nvSpPr>
        <p:spPr>
          <a:xfrm>
            <a:off x="1097280" y="286603"/>
            <a:ext cx="10058400" cy="1450757"/>
          </a:xfrm>
          <a:prstGeom prst="rect">
            <a:avLst/>
          </a:prstGeom>
          <a:noFill/>
          <a:ln cap="flat" cmpd="sng" w="9525">
            <a:solidFill>
              <a:schemeClr val="accent1"/>
            </a:solidFill>
            <a:prstDash val="solid"/>
            <a:round/>
            <a:headEnd len="sm" w="sm" type="none"/>
            <a:tailEnd len="sm" w="sm" type="none"/>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accent1"/>
              </a:buClr>
              <a:buSzPts val="4800"/>
              <a:buFont typeface="Calibri"/>
              <a:buNone/>
            </a:pPr>
            <a:r>
              <a:rPr lang="en-US" sz="1700">
                <a:solidFill>
                  <a:srgbClr val="000000"/>
                </a:solidFill>
                <a:highlight>
                  <a:srgbClr val="F7F7F8"/>
                </a:highlight>
                <a:latin typeface="Roboto"/>
                <a:ea typeface="Roboto"/>
                <a:cs typeface="Roboto"/>
                <a:sym typeface="Roboto"/>
              </a:rPr>
              <a:t>Visualizations</a:t>
            </a:r>
            <a:endParaRPr sz="1700">
              <a:solidFill>
                <a:srgbClr val="000000"/>
              </a:solidFill>
              <a:highlight>
                <a:srgbClr val="F7F7F8"/>
              </a:highlight>
              <a:latin typeface="Roboto"/>
              <a:ea typeface="Roboto"/>
              <a:cs typeface="Roboto"/>
              <a:sym typeface="Roboto"/>
            </a:endParaRPr>
          </a:p>
          <a:p>
            <a:pPr indent="0" lvl="0" marL="0" rtl="0" algn="l">
              <a:lnSpc>
                <a:spcPct val="85000"/>
              </a:lnSpc>
              <a:spcBef>
                <a:spcPts val="0"/>
              </a:spcBef>
              <a:spcAft>
                <a:spcPts val="0"/>
              </a:spcAft>
              <a:buClr>
                <a:schemeClr val="accent1"/>
              </a:buClr>
              <a:buSzPts val="4800"/>
              <a:buFont typeface="Calibri"/>
              <a:buNone/>
            </a:pPr>
            <a:r>
              <a:rPr lang="en-US" sz="4200"/>
              <a:t>Product Category Ordered &gt;5 Times</a:t>
            </a:r>
            <a:endParaRPr b="1">
              <a:solidFill>
                <a:schemeClr val="accent1"/>
              </a:solidFill>
              <a:latin typeface="Calibri"/>
              <a:ea typeface="Calibri"/>
              <a:cs typeface="Calibri"/>
              <a:sym typeface="Calibri"/>
            </a:endParaRPr>
          </a:p>
        </p:txBody>
      </p:sp>
      <p:sp>
        <p:nvSpPr>
          <p:cNvPr id="190" name="Google Shape;190;p10"/>
          <p:cNvSpPr txBox="1"/>
          <p:nvPr>
            <p:ph idx="1" type="body"/>
          </p:nvPr>
        </p:nvSpPr>
        <p:spPr>
          <a:xfrm>
            <a:off x="1203795" y="1991250"/>
            <a:ext cx="2935200" cy="4023300"/>
          </a:xfrm>
          <a:prstGeom prst="rect">
            <a:avLst/>
          </a:prstGeom>
          <a:noFill/>
          <a:ln>
            <a:noFill/>
          </a:ln>
        </p:spPr>
        <p:txBody>
          <a:bodyPr anchorCtr="0" anchor="t" bIns="45700" lIns="0" spcFirstLastPara="1" rIns="0" wrap="square" tIns="45700">
            <a:normAutofit fontScale="92500" lnSpcReduction="10000"/>
          </a:bodyPr>
          <a:lstStyle/>
          <a:p>
            <a:pPr indent="-366633" lvl="0" marL="457200" marR="0" rtl="0" algn="l">
              <a:lnSpc>
                <a:spcPct val="115000"/>
              </a:lnSpc>
              <a:spcBef>
                <a:spcPts val="0"/>
              </a:spcBef>
              <a:spcAft>
                <a:spcPts val="0"/>
              </a:spcAft>
              <a:buClr>
                <a:srgbClr val="262626"/>
              </a:buClr>
              <a:buSzPct val="100000"/>
              <a:buFont typeface="Arial"/>
              <a:buChar char="-"/>
            </a:pPr>
            <a:r>
              <a:rPr lang="en-US" sz="2350">
                <a:solidFill>
                  <a:srgbClr val="262626"/>
                </a:solidFill>
                <a:latin typeface="Arial"/>
                <a:ea typeface="Arial"/>
                <a:cs typeface="Arial"/>
                <a:sym typeface="Arial"/>
              </a:rPr>
              <a:t>Toys are the most ordered category with 74,929 orders.</a:t>
            </a:r>
            <a:endParaRPr sz="2350">
              <a:solidFill>
                <a:srgbClr val="262626"/>
              </a:solidFill>
              <a:latin typeface="Arial"/>
              <a:ea typeface="Arial"/>
              <a:cs typeface="Arial"/>
              <a:sym typeface="Arial"/>
            </a:endParaRPr>
          </a:p>
          <a:p>
            <a:pPr indent="0" lvl="0" marL="457200" marR="0" rtl="0" algn="l">
              <a:lnSpc>
                <a:spcPct val="115000"/>
              </a:lnSpc>
              <a:spcBef>
                <a:spcPts val="1500"/>
              </a:spcBef>
              <a:spcAft>
                <a:spcPts val="0"/>
              </a:spcAft>
              <a:buNone/>
            </a:pPr>
            <a:r>
              <a:t/>
            </a:r>
            <a:endParaRPr sz="2350">
              <a:solidFill>
                <a:srgbClr val="262626"/>
              </a:solidFill>
              <a:latin typeface="Arial"/>
              <a:ea typeface="Arial"/>
              <a:cs typeface="Arial"/>
              <a:sym typeface="Arial"/>
            </a:endParaRPr>
          </a:p>
          <a:p>
            <a:pPr indent="-366633" lvl="0" marL="457200" marR="0" rtl="0" algn="l">
              <a:lnSpc>
                <a:spcPct val="115000"/>
              </a:lnSpc>
              <a:spcBef>
                <a:spcPts val="1500"/>
              </a:spcBef>
              <a:spcAft>
                <a:spcPts val="0"/>
              </a:spcAft>
              <a:buClr>
                <a:srgbClr val="262626"/>
              </a:buClr>
              <a:buSzPct val="100000"/>
              <a:buFont typeface="Arial"/>
              <a:buChar char="-"/>
            </a:pPr>
            <a:r>
              <a:rPr lang="en-US" sz="2350">
                <a:solidFill>
                  <a:srgbClr val="262626"/>
                </a:solidFill>
                <a:latin typeface="Arial"/>
                <a:ea typeface="Arial"/>
                <a:cs typeface="Arial"/>
                <a:sym typeface="Arial"/>
              </a:rPr>
              <a:t>Following Toys, health_beauty, bed_bath_table, and sports_leisure are the next most ordered categories.</a:t>
            </a:r>
            <a:endParaRPr sz="2350">
              <a:solidFill>
                <a:srgbClr val="262626"/>
              </a:solidFill>
              <a:latin typeface="Arial"/>
              <a:ea typeface="Arial"/>
              <a:cs typeface="Arial"/>
              <a:sym typeface="Arial"/>
            </a:endParaRPr>
          </a:p>
        </p:txBody>
      </p:sp>
      <p:pic>
        <p:nvPicPr>
          <p:cNvPr id="191" name="Google Shape;191;p10"/>
          <p:cNvPicPr preferRelativeResize="0"/>
          <p:nvPr/>
        </p:nvPicPr>
        <p:blipFill>
          <a:blip r:embed="rId3">
            <a:alphaModFix/>
          </a:blip>
          <a:stretch>
            <a:fillRect/>
          </a:stretch>
        </p:blipFill>
        <p:spPr>
          <a:xfrm>
            <a:off x="4563926" y="2063250"/>
            <a:ext cx="7049581" cy="42772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1"/>
          <p:cNvSpPr txBox="1"/>
          <p:nvPr>
            <p:ph type="title"/>
          </p:nvPr>
        </p:nvSpPr>
        <p:spPr>
          <a:xfrm>
            <a:off x="1097280" y="286603"/>
            <a:ext cx="10058400" cy="1450757"/>
          </a:xfrm>
          <a:prstGeom prst="rect">
            <a:avLst/>
          </a:prstGeom>
          <a:noFill/>
          <a:ln cap="flat" cmpd="sng" w="9525">
            <a:solidFill>
              <a:schemeClr val="accent1"/>
            </a:solidFill>
            <a:prstDash val="solid"/>
            <a:round/>
            <a:headEnd len="sm" w="sm" type="none"/>
            <a:tailEnd len="sm" w="sm" type="none"/>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accent1"/>
              </a:buClr>
              <a:buSzPts val="4800"/>
              <a:buFont typeface="Calibri"/>
              <a:buNone/>
            </a:pPr>
            <a:r>
              <a:rPr lang="en-US" sz="1700">
                <a:solidFill>
                  <a:srgbClr val="000000"/>
                </a:solidFill>
                <a:highlight>
                  <a:srgbClr val="F7F7F8"/>
                </a:highlight>
                <a:latin typeface="Roboto"/>
                <a:ea typeface="Roboto"/>
                <a:cs typeface="Roboto"/>
                <a:sym typeface="Roboto"/>
              </a:rPr>
              <a:t>Visualizations</a:t>
            </a:r>
            <a:endParaRPr sz="1700">
              <a:solidFill>
                <a:srgbClr val="000000"/>
              </a:solidFill>
              <a:highlight>
                <a:srgbClr val="F7F7F8"/>
              </a:highlight>
              <a:latin typeface="Roboto"/>
              <a:ea typeface="Roboto"/>
              <a:cs typeface="Roboto"/>
              <a:sym typeface="Roboto"/>
            </a:endParaRPr>
          </a:p>
          <a:p>
            <a:pPr indent="0" lvl="0" marL="0" rtl="0" algn="l">
              <a:lnSpc>
                <a:spcPct val="85000"/>
              </a:lnSpc>
              <a:spcBef>
                <a:spcPts val="0"/>
              </a:spcBef>
              <a:spcAft>
                <a:spcPts val="0"/>
              </a:spcAft>
              <a:buClr>
                <a:schemeClr val="accent1"/>
              </a:buClr>
              <a:buSzPts val="4800"/>
              <a:buFont typeface="Calibri"/>
              <a:buNone/>
            </a:pPr>
            <a:r>
              <a:rPr lang="en-US" sz="4200"/>
              <a:t>Market Basket Analysis</a:t>
            </a:r>
            <a:endParaRPr b="1">
              <a:solidFill>
                <a:schemeClr val="accent1"/>
              </a:solidFill>
              <a:latin typeface="Calibri"/>
              <a:ea typeface="Calibri"/>
              <a:cs typeface="Calibri"/>
              <a:sym typeface="Calibri"/>
            </a:endParaRPr>
          </a:p>
        </p:txBody>
      </p:sp>
      <p:sp>
        <p:nvSpPr>
          <p:cNvPr id="197" name="Google Shape;197;p11"/>
          <p:cNvSpPr txBox="1"/>
          <p:nvPr>
            <p:ph idx="1" type="body"/>
          </p:nvPr>
        </p:nvSpPr>
        <p:spPr>
          <a:xfrm>
            <a:off x="1203811" y="1970021"/>
            <a:ext cx="2657975" cy="4023360"/>
          </a:xfrm>
          <a:prstGeom prst="rect">
            <a:avLst/>
          </a:prstGeom>
          <a:noFill/>
          <a:ln>
            <a:noFill/>
          </a:ln>
        </p:spPr>
        <p:txBody>
          <a:bodyPr anchorCtr="0" anchor="t" bIns="45700" lIns="0" spcFirstLastPara="1" rIns="0" wrap="square" tIns="45700">
            <a:normAutofit fontScale="77500" lnSpcReduction="20000"/>
          </a:bodyPr>
          <a:lstStyle/>
          <a:p>
            <a:pPr indent="-344249" lvl="0" marL="457200" marR="0" rtl="0" algn="l">
              <a:lnSpc>
                <a:spcPct val="115000"/>
              </a:lnSpc>
              <a:spcBef>
                <a:spcPts val="0"/>
              </a:spcBef>
              <a:spcAft>
                <a:spcPts val="0"/>
              </a:spcAft>
              <a:buClr>
                <a:srgbClr val="262626"/>
              </a:buClr>
              <a:buSzPct val="100000"/>
              <a:buFont typeface="Arial"/>
              <a:buChar char="-"/>
            </a:pPr>
            <a:r>
              <a:rPr lang="en-US" sz="2350">
                <a:solidFill>
                  <a:srgbClr val="262626"/>
                </a:solidFill>
                <a:latin typeface="Arial"/>
                <a:ea typeface="Arial"/>
                <a:cs typeface="Arial"/>
                <a:sym typeface="Arial"/>
              </a:rPr>
              <a:t>Market Basket Analysis identifies frequently ordered category associations.</a:t>
            </a:r>
            <a:endParaRPr sz="2350">
              <a:solidFill>
                <a:srgbClr val="262626"/>
              </a:solidFill>
              <a:latin typeface="Arial"/>
              <a:ea typeface="Arial"/>
              <a:cs typeface="Arial"/>
              <a:sym typeface="Arial"/>
            </a:endParaRPr>
          </a:p>
          <a:p>
            <a:pPr indent="0" lvl="0" marL="457200" marR="0" rtl="0" algn="l">
              <a:lnSpc>
                <a:spcPct val="115000"/>
              </a:lnSpc>
              <a:spcBef>
                <a:spcPts val="1500"/>
              </a:spcBef>
              <a:spcAft>
                <a:spcPts val="0"/>
              </a:spcAft>
              <a:buNone/>
            </a:pPr>
            <a:r>
              <a:t/>
            </a:r>
            <a:endParaRPr sz="2350">
              <a:solidFill>
                <a:srgbClr val="262626"/>
              </a:solidFill>
              <a:latin typeface="Arial"/>
              <a:ea typeface="Arial"/>
              <a:cs typeface="Arial"/>
              <a:sym typeface="Arial"/>
            </a:endParaRPr>
          </a:p>
          <a:p>
            <a:pPr indent="-344249" lvl="0" marL="457200" marR="0" rtl="0" algn="l">
              <a:lnSpc>
                <a:spcPct val="115000"/>
              </a:lnSpc>
              <a:spcBef>
                <a:spcPts val="1500"/>
              </a:spcBef>
              <a:spcAft>
                <a:spcPts val="0"/>
              </a:spcAft>
              <a:buClr>
                <a:srgbClr val="262626"/>
              </a:buClr>
              <a:buSzPct val="100000"/>
              <a:buFont typeface="Arial"/>
              <a:buChar char="-"/>
            </a:pPr>
            <a:r>
              <a:rPr lang="en-US" sz="2350">
                <a:solidFill>
                  <a:srgbClr val="262626"/>
                </a:solidFill>
                <a:latin typeface="Arial"/>
                <a:ea typeface="Arial"/>
                <a:cs typeface="Arial"/>
                <a:sym typeface="Arial"/>
              </a:rPr>
              <a:t>Toys are most often ordered along with bed_bath_table, furniture_decor, computers_accessories, and health_beauty.</a:t>
            </a:r>
            <a:endParaRPr sz="2350">
              <a:solidFill>
                <a:srgbClr val="262626"/>
              </a:solidFill>
              <a:latin typeface="Arial"/>
              <a:ea typeface="Arial"/>
              <a:cs typeface="Arial"/>
              <a:sym typeface="Arial"/>
            </a:endParaRPr>
          </a:p>
        </p:txBody>
      </p:sp>
      <p:pic>
        <p:nvPicPr>
          <p:cNvPr id="198" name="Google Shape;198;p11"/>
          <p:cNvPicPr preferRelativeResize="0"/>
          <p:nvPr/>
        </p:nvPicPr>
        <p:blipFill>
          <a:blip r:embed="rId3">
            <a:alphaModFix/>
          </a:blip>
          <a:stretch>
            <a:fillRect/>
          </a:stretch>
        </p:blipFill>
        <p:spPr>
          <a:xfrm>
            <a:off x="4110350" y="1808225"/>
            <a:ext cx="7703200" cy="4399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accent1"/>
              </a:buClr>
              <a:buSzPts val="4800"/>
              <a:buFont typeface="Calibri"/>
              <a:buNone/>
            </a:pPr>
            <a:r>
              <a:rPr lang="en-US" sz="4200"/>
              <a:t>Insights</a:t>
            </a:r>
            <a:endParaRPr b="1">
              <a:solidFill>
                <a:schemeClr val="accent1"/>
              </a:solidFill>
              <a:latin typeface="Calibri"/>
              <a:ea typeface="Calibri"/>
              <a:cs typeface="Calibri"/>
              <a:sym typeface="Calibri"/>
            </a:endParaRPr>
          </a:p>
        </p:txBody>
      </p:sp>
      <p:sp>
        <p:nvSpPr>
          <p:cNvPr id="204" name="Google Shape;204;p12"/>
          <p:cNvSpPr txBox="1"/>
          <p:nvPr>
            <p:ph idx="1" type="body"/>
          </p:nvPr>
        </p:nvSpPr>
        <p:spPr>
          <a:xfrm>
            <a:off x="1194934" y="2005533"/>
            <a:ext cx="9451295" cy="3196782"/>
          </a:xfrm>
          <a:prstGeom prst="rect">
            <a:avLst/>
          </a:prstGeom>
          <a:noFill/>
          <a:ln>
            <a:noFill/>
          </a:ln>
        </p:spPr>
        <p:txBody>
          <a:bodyPr anchorCtr="0" anchor="t" bIns="45700" lIns="0" spcFirstLastPara="1" rIns="0" wrap="square" tIns="45700">
            <a:normAutofit fontScale="92500" lnSpcReduction="10000"/>
          </a:bodyPr>
          <a:lstStyle/>
          <a:p>
            <a:pPr indent="0" lvl="0" marL="0" marR="0" rtl="0" algn="l">
              <a:lnSpc>
                <a:spcPct val="115000"/>
              </a:lnSpc>
              <a:spcBef>
                <a:spcPts val="0"/>
              </a:spcBef>
              <a:spcAft>
                <a:spcPts val="0"/>
              </a:spcAft>
              <a:buNone/>
            </a:pPr>
            <a:r>
              <a:rPr lang="en-US" sz="2350">
                <a:solidFill>
                  <a:srgbClr val="262626"/>
                </a:solidFill>
                <a:latin typeface="Arial"/>
                <a:ea typeface="Arial"/>
                <a:cs typeface="Arial"/>
                <a:sym typeface="Arial"/>
              </a:rPr>
              <a:t>Our key insights are as follows:</a:t>
            </a:r>
            <a:endParaRPr sz="2350">
              <a:solidFill>
                <a:srgbClr val="262626"/>
              </a:solidFill>
              <a:latin typeface="Arial"/>
              <a:ea typeface="Arial"/>
              <a:cs typeface="Arial"/>
              <a:sym typeface="Arial"/>
            </a:endParaRPr>
          </a:p>
          <a:p>
            <a:pPr indent="-366633" lvl="0" marL="914400" marR="0" rtl="0" algn="l">
              <a:lnSpc>
                <a:spcPct val="115000"/>
              </a:lnSpc>
              <a:spcBef>
                <a:spcPts val="1500"/>
              </a:spcBef>
              <a:spcAft>
                <a:spcPts val="0"/>
              </a:spcAft>
              <a:buClr>
                <a:srgbClr val="262626"/>
              </a:buClr>
              <a:buSzPct val="100000"/>
              <a:buFont typeface="Arial"/>
              <a:buAutoNum type="arabicPeriod"/>
            </a:pPr>
            <a:r>
              <a:rPr lang="en-US" sz="2350">
                <a:solidFill>
                  <a:srgbClr val="262626"/>
                </a:solidFill>
                <a:latin typeface="Arial"/>
                <a:ea typeface="Arial"/>
                <a:cs typeface="Arial"/>
                <a:sym typeface="Arial"/>
              </a:rPr>
              <a:t>Toys, constituting only 20% of the products, generate 80% of the revenue.</a:t>
            </a:r>
            <a:endParaRPr sz="2350">
              <a:solidFill>
                <a:srgbClr val="262626"/>
              </a:solidFill>
              <a:latin typeface="Arial"/>
              <a:ea typeface="Arial"/>
              <a:cs typeface="Arial"/>
              <a:sym typeface="Arial"/>
            </a:endParaRPr>
          </a:p>
          <a:p>
            <a:pPr indent="-366633" lvl="0" marL="914400" marR="0" rtl="0" algn="l">
              <a:lnSpc>
                <a:spcPct val="115000"/>
              </a:lnSpc>
              <a:spcBef>
                <a:spcPts val="0"/>
              </a:spcBef>
              <a:spcAft>
                <a:spcPts val="0"/>
              </a:spcAft>
              <a:buClr>
                <a:srgbClr val="262626"/>
              </a:buClr>
              <a:buSzPct val="100000"/>
              <a:buFont typeface="Arial"/>
              <a:buAutoNum type="arabicPeriod"/>
            </a:pPr>
            <a:r>
              <a:rPr lang="en-US" sz="2350">
                <a:solidFill>
                  <a:srgbClr val="262626"/>
                </a:solidFill>
                <a:latin typeface="Arial"/>
                <a:ea typeface="Arial"/>
                <a:cs typeface="Arial"/>
                <a:sym typeface="Arial"/>
              </a:rPr>
              <a:t>Despite higher prices, certain products are frequently purchased.</a:t>
            </a:r>
            <a:endParaRPr sz="2350">
              <a:solidFill>
                <a:srgbClr val="262626"/>
              </a:solidFill>
              <a:latin typeface="Arial"/>
              <a:ea typeface="Arial"/>
              <a:cs typeface="Arial"/>
              <a:sym typeface="Arial"/>
            </a:endParaRPr>
          </a:p>
          <a:p>
            <a:pPr indent="-366633" lvl="0" marL="914400" marR="0" rtl="0" algn="l">
              <a:lnSpc>
                <a:spcPct val="115000"/>
              </a:lnSpc>
              <a:spcBef>
                <a:spcPts val="0"/>
              </a:spcBef>
              <a:spcAft>
                <a:spcPts val="0"/>
              </a:spcAft>
              <a:buClr>
                <a:srgbClr val="262626"/>
              </a:buClr>
              <a:buSzPct val="100000"/>
              <a:buFont typeface="Arial"/>
              <a:buAutoNum type="arabicPeriod"/>
            </a:pPr>
            <a:r>
              <a:rPr lang="en-US" sz="2350">
                <a:solidFill>
                  <a:srgbClr val="262626"/>
                </a:solidFill>
                <a:latin typeface="Arial"/>
                <a:ea typeface="Arial"/>
                <a:cs typeface="Arial"/>
                <a:sym typeface="Arial"/>
              </a:rPr>
              <a:t>Besides Toys, products </a:t>
            </a:r>
            <a:r>
              <a:rPr lang="en-US" sz="2350">
                <a:solidFill>
                  <a:srgbClr val="262626"/>
                </a:solidFill>
                <a:latin typeface="Arial"/>
                <a:ea typeface="Arial"/>
                <a:cs typeface="Arial"/>
                <a:sym typeface="Arial"/>
              </a:rPr>
              <a:t>from bed_bath_table, furniture_decor, computers_accessories, and health_beauty are frequently ordered.</a:t>
            </a:r>
            <a:endParaRPr sz="2350">
              <a:solidFill>
                <a:srgbClr val="262626"/>
              </a:solidFill>
              <a:latin typeface="Arial"/>
              <a:ea typeface="Arial"/>
              <a:cs typeface="Arial"/>
              <a:sym typeface="Arial"/>
            </a:endParaRPr>
          </a:p>
          <a:p>
            <a:pPr indent="-366633" lvl="0" marL="914400" marR="0" rtl="0" algn="l">
              <a:lnSpc>
                <a:spcPct val="115000"/>
              </a:lnSpc>
              <a:spcBef>
                <a:spcPts val="0"/>
              </a:spcBef>
              <a:spcAft>
                <a:spcPts val="0"/>
              </a:spcAft>
              <a:buClr>
                <a:srgbClr val="262626"/>
              </a:buClr>
              <a:buSzPct val="100000"/>
              <a:buFont typeface="Arial"/>
              <a:buAutoNum type="arabicPeriod"/>
            </a:pPr>
            <a:r>
              <a:rPr lang="en-US" sz="2350">
                <a:solidFill>
                  <a:srgbClr val="262626"/>
                </a:solidFill>
                <a:latin typeface="Arial"/>
                <a:ea typeface="Arial"/>
                <a:cs typeface="Arial"/>
                <a:sym typeface="Arial"/>
              </a:rPr>
              <a:t>These categories, either individually or in combination with Toys, appear most frequently in customers' baskets.</a:t>
            </a:r>
            <a:endParaRPr sz="2350">
              <a:solidFill>
                <a:srgbClr val="262626"/>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accent1"/>
              </a:buClr>
              <a:buSzPts val="4800"/>
              <a:buFont typeface="Calibri"/>
              <a:buNone/>
            </a:pPr>
            <a:r>
              <a:rPr lang="en-US" sz="4200"/>
              <a:t>Recommendations</a:t>
            </a:r>
            <a:endParaRPr b="1">
              <a:solidFill>
                <a:schemeClr val="accent1"/>
              </a:solidFill>
              <a:latin typeface="Calibri"/>
              <a:ea typeface="Calibri"/>
              <a:cs typeface="Calibri"/>
              <a:sym typeface="Calibri"/>
            </a:endParaRPr>
          </a:p>
        </p:txBody>
      </p:sp>
      <p:sp>
        <p:nvSpPr>
          <p:cNvPr id="210" name="Google Shape;210;p13"/>
          <p:cNvSpPr txBox="1"/>
          <p:nvPr>
            <p:ph idx="1" type="body"/>
          </p:nvPr>
        </p:nvSpPr>
        <p:spPr>
          <a:xfrm>
            <a:off x="1097280" y="2058007"/>
            <a:ext cx="10058400" cy="3020180"/>
          </a:xfrm>
          <a:prstGeom prst="rect">
            <a:avLst/>
          </a:prstGeom>
          <a:noFill/>
          <a:ln>
            <a:noFill/>
          </a:ln>
        </p:spPr>
        <p:txBody>
          <a:bodyPr anchorCtr="0" anchor="t" bIns="45700" lIns="0" spcFirstLastPara="1" rIns="0" wrap="square" tIns="45700">
            <a:normAutofit fontScale="85000" lnSpcReduction="20000"/>
          </a:bodyPr>
          <a:lstStyle/>
          <a:p>
            <a:pPr indent="0" lvl="0" marL="91440" marR="0" rtl="0" algn="l">
              <a:lnSpc>
                <a:spcPct val="115000"/>
              </a:lnSpc>
              <a:spcBef>
                <a:spcPts val="0"/>
              </a:spcBef>
              <a:spcAft>
                <a:spcPts val="0"/>
              </a:spcAft>
              <a:buNone/>
            </a:pPr>
            <a:r>
              <a:rPr lang="en-US" sz="2350">
                <a:solidFill>
                  <a:srgbClr val="262626"/>
                </a:solidFill>
                <a:latin typeface="Arial"/>
                <a:ea typeface="Arial"/>
                <a:cs typeface="Arial"/>
                <a:sym typeface="Arial"/>
              </a:rPr>
              <a:t>Based on our findings, we recommend the following strategies:</a:t>
            </a:r>
            <a:endParaRPr sz="2350">
              <a:solidFill>
                <a:srgbClr val="262626"/>
              </a:solidFill>
              <a:latin typeface="Arial"/>
              <a:ea typeface="Arial"/>
              <a:cs typeface="Arial"/>
              <a:sym typeface="Arial"/>
            </a:endParaRPr>
          </a:p>
          <a:p>
            <a:pPr indent="-355441" lvl="0" marL="914400" marR="0" rtl="0" algn="l">
              <a:lnSpc>
                <a:spcPct val="115000"/>
              </a:lnSpc>
              <a:spcBef>
                <a:spcPts val="1500"/>
              </a:spcBef>
              <a:spcAft>
                <a:spcPts val="0"/>
              </a:spcAft>
              <a:buClr>
                <a:srgbClr val="262626"/>
              </a:buClr>
              <a:buSzPct val="100000"/>
              <a:buFont typeface="Arial"/>
              <a:buAutoNum type="arabicPeriod"/>
            </a:pPr>
            <a:r>
              <a:rPr lang="en-US" sz="2350">
                <a:solidFill>
                  <a:srgbClr val="262626"/>
                </a:solidFill>
                <a:latin typeface="Arial"/>
                <a:ea typeface="Arial"/>
                <a:cs typeface="Arial"/>
                <a:sym typeface="Arial"/>
              </a:rPr>
              <a:t>Focus on maintaining inventory for categories generating over 80% of the revenue.</a:t>
            </a:r>
            <a:endParaRPr sz="2350">
              <a:solidFill>
                <a:srgbClr val="262626"/>
              </a:solidFill>
              <a:latin typeface="Arial"/>
              <a:ea typeface="Arial"/>
              <a:cs typeface="Arial"/>
              <a:sym typeface="Arial"/>
            </a:endParaRPr>
          </a:p>
          <a:p>
            <a:pPr indent="-355441" lvl="0" marL="914400" marR="0" rtl="0" algn="l">
              <a:lnSpc>
                <a:spcPct val="115000"/>
              </a:lnSpc>
              <a:spcBef>
                <a:spcPts val="0"/>
              </a:spcBef>
              <a:spcAft>
                <a:spcPts val="0"/>
              </a:spcAft>
              <a:buClr>
                <a:srgbClr val="262626"/>
              </a:buClr>
              <a:buSzPct val="100000"/>
              <a:buFont typeface="Arial"/>
              <a:buAutoNum type="arabicPeriod"/>
            </a:pPr>
            <a:r>
              <a:rPr lang="en-US" sz="2350">
                <a:solidFill>
                  <a:srgbClr val="262626"/>
                </a:solidFill>
                <a:latin typeface="Arial"/>
                <a:ea typeface="Arial"/>
                <a:cs typeface="Arial"/>
                <a:sym typeface="Arial"/>
              </a:rPr>
              <a:t>Target customers who are more likely to purchase toys to boost sales, as it is the most ordered category.</a:t>
            </a:r>
            <a:endParaRPr sz="2350">
              <a:solidFill>
                <a:srgbClr val="262626"/>
              </a:solidFill>
              <a:latin typeface="Arial"/>
              <a:ea typeface="Arial"/>
              <a:cs typeface="Arial"/>
              <a:sym typeface="Arial"/>
            </a:endParaRPr>
          </a:p>
          <a:p>
            <a:pPr indent="-355441" lvl="0" marL="914400" marR="0" rtl="0" algn="l">
              <a:lnSpc>
                <a:spcPct val="115000"/>
              </a:lnSpc>
              <a:spcBef>
                <a:spcPts val="0"/>
              </a:spcBef>
              <a:spcAft>
                <a:spcPts val="0"/>
              </a:spcAft>
              <a:buClr>
                <a:srgbClr val="262626"/>
              </a:buClr>
              <a:buSzPct val="100000"/>
              <a:buFont typeface="Arial"/>
              <a:buAutoNum type="arabicPeriod"/>
            </a:pPr>
            <a:r>
              <a:rPr lang="en-US" sz="2350">
                <a:solidFill>
                  <a:srgbClr val="262626"/>
                </a:solidFill>
                <a:latin typeface="Arial"/>
                <a:ea typeface="Arial"/>
                <a:cs typeface="Arial"/>
                <a:sym typeface="Arial"/>
              </a:rPr>
              <a:t>Offer promotional codes or discounts on frequently ordered category associations to encourage cross-selling.</a:t>
            </a:r>
            <a:endParaRPr sz="2350">
              <a:solidFill>
                <a:srgbClr val="262626"/>
              </a:solidFill>
              <a:latin typeface="Arial"/>
              <a:ea typeface="Arial"/>
              <a:cs typeface="Arial"/>
              <a:sym typeface="Arial"/>
            </a:endParaRPr>
          </a:p>
          <a:p>
            <a:pPr indent="-355441" lvl="0" marL="914400" marR="0" rtl="0" algn="l">
              <a:lnSpc>
                <a:spcPct val="115000"/>
              </a:lnSpc>
              <a:spcBef>
                <a:spcPts val="0"/>
              </a:spcBef>
              <a:spcAft>
                <a:spcPts val="0"/>
              </a:spcAft>
              <a:buClr>
                <a:srgbClr val="262626"/>
              </a:buClr>
              <a:buSzPct val="100000"/>
              <a:buFont typeface="Arial"/>
              <a:buAutoNum type="arabicPeriod"/>
            </a:pPr>
            <a:r>
              <a:rPr lang="en-US" sz="2350">
                <a:solidFill>
                  <a:srgbClr val="262626"/>
                </a:solidFill>
                <a:latin typeface="Arial"/>
                <a:ea typeface="Arial"/>
                <a:cs typeface="Arial"/>
                <a:sym typeface="Arial"/>
              </a:rPr>
              <a:t>Consider reducing subcategories with very low sales to optimize inventory management.</a:t>
            </a:r>
            <a:endParaRPr sz="2350">
              <a:solidFill>
                <a:srgbClr val="262626"/>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accent1"/>
              </a:buClr>
              <a:buSzPts val="4800"/>
              <a:buFont typeface="Calibri"/>
              <a:buNone/>
            </a:pPr>
            <a:r>
              <a:rPr lang="en-US" sz="4200"/>
              <a:t>Appendix - Data Sources</a:t>
            </a:r>
            <a:endParaRPr b="1">
              <a:solidFill>
                <a:schemeClr val="accent1"/>
              </a:solidFill>
              <a:latin typeface="Calibri"/>
              <a:ea typeface="Calibri"/>
              <a:cs typeface="Calibri"/>
              <a:sym typeface="Calibri"/>
            </a:endParaRPr>
          </a:p>
        </p:txBody>
      </p:sp>
      <p:sp>
        <p:nvSpPr>
          <p:cNvPr id="216" name="Google Shape;216;p14"/>
          <p:cNvSpPr txBox="1"/>
          <p:nvPr>
            <p:ph idx="1" type="body"/>
          </p:nvPr>
        </p:nvSpPr>
        <p:spPr>
          <a:xfrm>
            <a:off x="1203812" y="2041677"/>
            <a:ext cx="10058400" cy="3595643"/>
          </a:xfrm>
          <a:prstGeom prst="rect">
            <a:avLst/>
          </a:prstGeom>
          <a:noFill/>
          <a:ln>
            <a:noFill/>
          </a:ln>
        </p:spPr>
        <p:txBody>
          <a:bodyPr anchorCtr="0" anchor="t" bIns="45700" lIns="0" spcFirstLastPara="1" rIns="0" wrap="square" tIns="45700">
            <a:normAutofit fontScale="62500" lnSpcReduction="20000"/>
          </a:bodyPr>
          <a:lstStyle/>
          <a:p>
            <a:pPr indent="0" lvl="0" marL="0" marR="0" rtl="0" algn="l">
              <a:lnSpc>
                <a:spcPct val="115000"/>
              </a:lnSpc>
              <a:spcBef>
                <a:spcPts val="0"/>
              </a:spcBef>
              <a:spcAft>
                <a:spcPts val="0"/>
              </a:spcAft>
              <a:buNone/>
            </a:pPr>
            <a:r>
              <a:rPr lang="en-US" sz="2350">
                <a:solidFill>
                  <a:srgbClr val="262626"/>
                </a:solidFill>
                <a:latin typeface="Arial"/>
                <a:ea typeface="Arial"/>
                <a:cs typeface="Arial"/>
                <a:sym typeface="Arial"/>
              </a:rPr>
              <a:t>Here's an overview of our data dictionary, which includes key information categories:</a:t>
            </a:r>
            <a:endParaRPr sz="2350">
              <a:solidFill>
                <a:srgbClr val="262626"/>
              </a:solidFill>
              <a:latin typeface="Arial"/>
              <a:ea typeface="Arial"/>
              <a:cs typeface="Arial"/>
              <a:sym typeface="Arial"/>
            </a:endParaRPr>
          </a:p>
          <a:p>
            <a:pPr indent="-321865" lvl="0" marL="914400" marR="0" rtl="0" algn="l">
              <a:lnSpc>
                <a:spcPct val="115000"/>
              </a:lnSpc>
              <a:spcBef>
                <a:spcPts val="1500"/>
              </a:spcBef>
              <a:spcAft>
                <a:spcPts val="0"/>
              </a:spcAft>
              <a:buClr>
                <a:srgbClr val="262626"/>
              </a:buClr>
              <a:buSzPct val="100000"/>
              <a:buFont typeface="Arial"/>
              <a:buAutoNum type="arabicPeriod"/>
            </a:pPr>
            <a:r>
              <a:rPr b="1" lang="en-US" sz="2350">
                <a:solidFill>
                  <a:srgbClr val="262626"/>
                </a:solidFill>
                <a:latin typeface="Arial"/>
                <a:ea typeface="Arial"/>
                <a:cs typeface="Arial"/>
                <a:sym typeface="Arial"/>
              </a:rPr>
              <a:t>Order Details:</a:t>
            </a:r>
            <a:r>
              <a:rPr lang="en-US" sz="2350">
                <a:solidFill>
                  <a:srgbClr val="262626"/>
                </a:solidFill>
                <a:latin typeface="Arial"/>
                <a:ea typeface="Arial"/>
                <a:cs typeface="Arial"/>
                <a:sym typeface="Arial"/>
              </a:rPr>
              <a:t> This category encompasses data elements like order ID, order status, order purchase timestamp, and more.</a:t>
            </a:r>
            <a:endParaRPr sz="2350">
              <a:solidFill>
                <a:srgbClr val="262626"/>
              </a:solidFill>
              <a:latin typeface="Arial"/>
              <a:ea typeface="Arial"/>
              <a:cs typeface="Arial"/>
              <a:sym typeface="Arial"/>
            </a:endParaRPr>
          </a:p>
          <a:p>
            <a:pPr indent="-321865" lvl="0" marL="914400" marR="0" rtl="0" algn="l">
              <a:lnSpc>
                <a:spcPct val="115000"/>
              </a:lnSpc>
              <a:spcBef>
                <a:spcPts val="0"/>
              </a:spcBef>
              <a:spcAft>
                <a:spcPts val="0"/>
              </a:spcAft>
              <a:buClr>
                <a:srgbClr val="262626"/>
              </a:buClr>
              <a:buSzPct val="100000"/>
              <a:buFont typeface="Arial"/>
              <a:buAutoNum type="arabicPeriod"/>
            </a:pPr>
            <a:r>
              <a:rPr b="1" lang="en-US" sz="2350">
                <a:solidFill>
                  <a:srgbClr val="262626"/>
                </a:solidFill>
                <a:latin typeface="Arial"/>
                <a:ea typeface="Arial"/>
                <a:cs typeface="Arial"/>
                <a:sym typeface="Arial"/>
              </a:rPr>
              <a:t>Order Items Details:</a:t>
            </a:r>
            <a:r>
              <a:rPr lang="en-US" sz="2350">
                <a:solidFill>
                  <a:srgbClr val="262626"/>
                </a:solidFill>
                <a:latin typeface="Arial"/>
                <a:ea typeface="Arial"/>
                <a:cs typeface="Arial"/>
                <a:sym typeface="Arial"/>
              </a:rPr>
              <a:t> Within this category, you'll find information such as order item ID, seller ID, item price, shipping charges, and related details.</a:t>
            </a:r>
            <a:endParaRPr sz="2350">
              <a:solidFill>
                <a:srgbClr val="262626"/>
              </a:solidFill>
              <a:latin typeface="Arial"/>
              <a:ea typeface="Arial"/>
              <a:cs typeface="Arial"/>
              <a:sym typeface="Arial"/>
            </a:endParaRPr>
          </a:p>
          <a:p>
            <a:pPr indent="-321865" lvl="0" marL="914400" marR="0" rtl="0" algn="l">
              <a:lnSpc>
                <a:spcPct val="115000"/>
              </a:lnSpc>
              <a:spcBef>
                <a:spcPts val="0"/>
              </a:spcBef>
              <a:spcAft>
                <a:spcPts val="0"/>
              </a:spcAft>
              <a:buClr>
                <a:srgbClr val="262626"/>
              </a:buClr>
              <a:buSzPct val="100000"/>
              <a:buFont typeface="Arial"/>
              <a:buAutoNum type="arabicPeriod"/>
            </a:pPr>
            <a:r>
              <a:rPr b="1" lang="en-US" sz="2350">
                <a:solidFill>
                  <a:srgbClr val="262626"/>
                </a:solidFill>
                <a:latin typeface="Arial"/>
                <a:ea typeface="Arial"/>
                <a:cs typeface="Arial"/>
                <a:sym typeface="Arial"/>
              </a:rPr>
              <a:t>Customer Details:</a:t>
            </a:r>
            <a:r>
              <a:rPr lang="en-US" sz="2350">
                <a:solidFill>
                  <a:srgbClr val="262626"/>
                </a:solidFill>
                <a:latin typeface="Arial"/>
                <a:ea typeface="Arial"/>
                <a:cs typeface="Arial"/>
                <a:sym typeface="Arial"/>
              </a:rPr>
              <a:t> This section includes data related to customers, including customer ID, customer city, customer state, and other pertinent information.</a:t>
            </a:r>
            <a:endParaRPr sz="2350">
              <a:solidFill>
                <a:srgbClr val="262626"/>
              </a:solidFill>
              <a:latin typeface="Arial"/>
              <a:ea typeface="Arial"/>
              <a:cs typeface="Arial"/>
              <a:sym typeface="Arial"/>
            </a:endParaRPr>
          </a:p>
          <a:p>
            <a:pPr indent="-321865" lvl="0" marL="914400" marR="0" rtl="0" algn="l">
              <a:lnSpc>
                <a:spcPct val="115000"/>
              </a:lnSpc>
              <a:spcBef>
                <a:spcPts val="0"/>
              </a:spcBef>
              <a:spcAft>
                <a:spcPts val="0"/>
              </a:spcAft>
              <a:buClr>
                <a:srgbClr val="262626"/>
              </a:buClr>
              <a:buSzPct val="100000"/>
              <a:buFont typeface="Arial"/>
              <a:buAutoNum type="arabicPeriod"/>
            </a:pPr>
            <a:r>
              <a:rPr b="1" lang="en-US" sz="2350">
                <a:solidFill>
                  <a:srgbClr val="262626"/>
                </a:solidFill>
                <a:latin typeface="Arial"/>
                <a:ea typeface="Arial"/>
                <a:cs typeface="Arial"/>
                <a:sym typeface="Arial"/>
              </a:rPr>
              <a:t>Payment Details:</a:t>
            </a:r>
            <a:r>
              <a:rPr lang="en-US" sz="2350">
                <a:solidFill>
                  <a:srgbClr val="262626"/>
                </a:solidFill>
                <a:latin typeface="Arial"/>
                <a:ea typeface="Arial"/>
                <a:cs typeface="Arial"/>
                <a:sym typeface="Arial"/>
              </a:rPr>
              <a:t> Here, you'll find data pertaining to payment transactions, including payment type, payment value, and other relevant payment-related details.</a:t>
            </a:r>
            <a:endParaRPr sz="2350">
              <a:solidFill>
                <a:srgbClr val="262626"/>
              </a:solidFill>
              <a:latin typeface="Arial"/>
              <a:ea typeface="Arial"/>
              <a:cs typeface="Arial"/>
              <a:sym typeface="Arial"/>
            </a:endParaRPr>
          </a:p>
          <a:p>
            <a:pPr indent="-321865" lvl="0" marL="914400" marR="0" rtl="0" algn="l">
              <a:lnSpc>
                <a:spcPct val="115000"/>
              </a:lnSpc>
              <a:spcBef>
                <a:spcPts val="0"/>
              </a:spcBef>
              <a:spcAft>
                <a:spcPts val="0"/>
              </a:spcAft>
              <a:buClr>
                <a:srgbClr val="262626"/>
              </a:buClr>
              <a:buSzPct val="100000"/>
              <a:buFont typeface="Arial"/>
              <a:buAutoNum type="arabicPeriod"/>
            </a:pPr>
            <a:r>
              <a:rPr b="1" lang="en-US" sz="2350">
                <a:solidFill>
                  <a:srgbClr val="262626"/>
                </a:solidFill>
                <a:latin typeface="Arial"/>
                <a:ea typeface="Arial"/>
                <a:cs typeface="Arial"/>
                <a:sym typeface="Arial"/>
              </a:rPr>
              <a:t>Product Details:</a:t>
            </a:r>
            <a:r>
              <a:rPr lang="en-US" sz="2350">
                <a:solidFill>
                  <a:srgbClr val="262626"/>
                </a:solidFill>
                <a:latin typeface="Arial"/>
                <a:ea typeface="Arial"/>
                <a:cs typeface="Arial"/>
                <a:sym typeface="Arial"/>
              </a:rPr>
              <a:t> This category covers product-specific data, such as product ID, product category name, product dimensions, and related information.</a:t>
            </a:r>
            <a:endParaRPr sz="2350">
              <a:solidFill>
                <a:srgbClr val="262626"/>
              </a:solidFill>
              <a:latin typeface="Arial"/>
              <a:ea typeface="Arial"/>
              <a:cs typeface="Arial"/>
              <a:sym typeface="Arial"/>
            </a:endParaRPr>
          </a:p>
          <a:p>
            <a:pPr indent="0" lvl="0" marL="0" marR="0" rtl="0" algn="l">
              <a:lnSpc>
                <a:spcPct val="115000"/>
              </a:lnSpc>
              <a:spcBef>
                <a:spcPts val="1500"/>
              </a:spcBef>
              <a:spcAft>
                <a:spcPts val="1500"/>
              </a:spcAft>
              <a:buNone/>
            </a:pPr>
            <a:r>
              <a:rPr lang="en-US" sz="2350">
                <a:solidFill>
                  <a:srgbClr val="262626"/>
                </a:solidFill>
                <a:latin typeface="Arial"/>
                <a:ea typeface="Arial"/>
                <a:cs typeface="Arial"/>
                <a:sym typeface="Arial"/>
              </a:rPr>
              <a:t>We sourced our data from the OList retail dataset, which provides comprehensive information related to orders. This dataset covers the period from 2016 to 2018, allowing us to conduct a thorough analysis of historical data and draw meaningful insights.</a:t>
            </a:r>
            <a:endParaRPr sz="2350">
              <a:solidFill>
                <a:srgbClr val="262626"/>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accent1"/>
              </a:buClr>
              <a:buSzPts val="4800"/>
              <a:buFont typeface="Calibri"/>
              <a:buNone/>
            </a:pPr>
            <a:r>
              <a:rPr lang="en-US" sz="4200"/>
              <a:t>Appendix - Data Methodology</a:t>
            </a:r>
            <a:endParaRPr b="1">
              <a:solidFill>
                <a:schemeClr val="accent1"/>
              </a:solidFill>
              <a:latin typeface="Calibri"/>
              <a:ea typeface="Calibri"/>
              <a:cs typeface="Calibri"/>
              <a:sym typeface="Calibri"/>
            </a:endParaRPr>
          </a:p>
        </p:txBody>
      </p:sp>
      <p:sp>
        <p:nvSpPr>
          <p:cNvPr id="222" name="Google Shape;222;p15"/>
          <p:cNvSpPr txBox="1"/>
          <p:nvPr>
            <p:ph idx="1" type="body"/>
          </p:nvPr>
        </p:nvSpPr>
        <p:spPr>
          <a:xfrm>
            <a:off x="1188720" y="2068628"/>
            <a:ext cx="9875520" cy="3355628"/>
          </a:xfrm>
          <a:prstGeom prst="rect">
            <a:avLst/>
          </a:prstGeom>
          <a:noFill/>
          <a:ln>
            <a:noFill/>
          </a:ln>
        </p:spPr>
        <p:txBody>
          <a:bodyPr anchorCtr="0" anchor="t" bIns="45700" lIns="0" spcFirstLastPara="1" rIns="0" wrap="square" tIns="45700">
            <a:normAutofit fontScale="85000" lnSpcReduction="20000"/>
          </a:bodyPr>
          <a:lstStyle/>
          <a:p>
            <a:pPr indent="0" lvl="0" marL="0" marR="0" rtl="0" algn="l">
              <a:lnSpc>
                <a:spcPct val="115000"/>
              </a:lnSpc>
              <a:spcBef>
                <a:spcPts val="0"/>
              </a:spcBef>
              <a:spcAft>
                <a:spcPts val="0"/>
              </a:spcAft>
              <a:buNone/>
            </a:pPr>
            <a:r>
              <a:rPr lang="en-US" sz="2350">
                <a:solidFill>
                  <a:srgbClr val="262626"/>
                </a:solidFill>
                <a:latin typeface="Arial"/>
                <a:ea typeface="Arial"/>
                <a:cs typeface="Arial"/>
                <a:sym typeface="Arial"/>
              </a:rPr>
              <a:t>Our data analysis process included:</a:t>
            </a:r>
            <a:endParaRPr sz="2350">
              <a:solidFill>
                <a:srgbClr val="262626"/>
              </a:solidFill>
              <a:latin typeface="Arial"/>
              <a:ea typeface="Arial"/>
              <a:cs typeface="Arial"/>
              <a:sym typeface="Arial"/>
            </a:endParaRPr>
          </a:p>
          <a:p>
            <a:pPr indent="-355441" lvl="0" marL="914400" marR="0" rtl="0" algn="l">
              <a:lnSpc>
                <a:spcPct val="115000"/>
              </a:lnSpc>
              <a:spcBef>
                <a:spcPts val="1500"/>
              </a:spcBef>
              <a:spcAft>
                <a:spcPts val="0"/>
              </a:spcAft>
              <a:buClr>
                <a:srgbClr val="262626"/>
              </a:buClr>
              <a:buSzPct val="100000"/>
              <a:buFont typeface="Arial"/>
              <a:buAutoNum type="arabicPeriod"/>
            </a:pPr>
            <a:r>
              <a:rPr lang="en-US" sz="2350">
                <a:solidFill>
                  <a:srgbClr val="262626"/>
                </a:solidFill>
                <a:latin typeface="Arial"/>
                <a:ea typeface="Arial"/>
                <a:cs typeface="Arial"/>
                <a:sym typeface="Arial"/>
              </a:rPr>
              <a:t>Cleaning and transforming the dataset using Python libraries (Pandas and Numpy) in Jupyter Notebook.</a:t>
            </a:r>
            <a:endParaRPr sz="2350">
              <a:solidFill>
                <a:srgbClr val="262626"/>
              </a:solidFill>
              <a:latin typeface="Arial"/>
              <a:ea typeface="Arial"/>
              <a:cs typeface="Arial"/>
              <a:sym typeface="Arial"/>
            </a:endParaRPr>
          </a:p>
          <a:p>
            <a:pPr indent="-355441" lvl="0" marL="914400" marR="0" rtl="0" algn="l">
              <a:lnSpc>
                <a:spcPct val="115000"/>
              </a:lnSpc>
              <a:spcBef>
                <a:spcPts val="0"/>
              </a:spcBef>
              <a:spcAft>
                <a:spcPts val="0"/>
              </a:spcAft>
              <a:buClr>
                <a:srgbClr val="262626"/>
              </a:buClr>
              <a:buSzPct val="100000"/>
              <a:buFont typeface="Arial"/>
              <a:buAutoNum type="arabicPeriod"/>
            </a:pPr>
            <a:r>
              <a:rPr lang="en-US" sz="2350">
                <a:solidFill>
                  <a:srgbClr val="262626"/>
                </a:solidFill>
                <a:latin typeface="Arial"/>
                <a:ea typeface="Arial"/>
                <a:cs typeface="Arial"/>
                <a:sym typeface="Arial"/>
              </a:rPr>
              <a:t>Replacing missing values with suitable alternatives.</a:t>
            </a:r>
            <a:endParaRPr sz="2350">
              <a:solidFill>
                <a:srgbClr val="262626"/>
              </a:solidFill>
              <a:latin typeface="Arial"/>
              <a:ea typeface="Arial"/>
              <a:cs typeface="Arial"/>
              <a:sym typeface="Arial"/>
            </a:endParaRPr>
          </a:p>
          <a:p>
            <a:pPr indent="-355441" lvl="0" marL="914400" marR="0" rtl="0" algn="l">
              <a:lnSpc>
                <a:spcPct val="115000"/>
              </a:lnSpc>
              <a:spcBef>
                <a:spcPts val="0"/>
              </a:spcBef>
              <a:spcAft>
                <a:spcPts val="0"/>
              </a:spcAft>
              <a:buClr>
                <a:srgbClr val="262626"/>
              </a:buClr>
              <a:buSzPct val="100000"/>
              <a:buFont typeface="Arial"/>
              <a:buAutoNum type="arabicPeriod"/>
            </a:pPr>
            <a:r>
              <a:rPr lang="en-US" sz="2350">
                <a:solidFill>
                  <a:srgbClr val="262626"/>
                </a:solidFill>
                <a:latin typeface="Arial"/>
                <a:ea typeface="Arial"/>
                <a:cs typeface="Arial"/>
                <a:sym typeface="Arial"/>
              </a:rPr>
              <a:t>Removing redundant and duplicate records, retaining only the first occurrence.</a:t>
            </a:r>
            <a:endParaRPr sz="2350">
              <a:solidFill>
                <a:srgbClr val="262626"/>
              </a:solidFill>
              <a:latin typeface="Arial"/>
              <a:ea typeface="Arial"/>
              <a:cs typeface="Arial"/>
              <a:sym typeface="Arial"/>
            </a:endParaRPr>
          </a:p>
          <a:p>
            <a:pPr indent="-355441" lvl="0" marL="914400" marR="0" rtl="0" algn="l">
              <a:lnSpc>
                <a:spcPct val="115000"/>
              </a:lnSpc>
              <a:spcBef>
                <a:spcPts val="0"/>
              </a:spcBef>
              <a:spcAft>
                <a:spcPts val="0"/>
              </a:spcAft>
              <a:buClr>
                <a:srgbClr val="262626"/>
              </a:buClr>
              <a:buSzPct val="100000"/>
              <a:buFont typeface="Arial"/>
              <a:buAutoNum type="arabicPeriod"/>
            </a:pPr>
            <a:r>
              <a:rPr lang="en-US" sz="2350">
                <a:solidFill>
                  <a:srgbClr val="262626"/>
                </a:solidFill>
                <a:latin typeface="Arial"/>
                <a:ea typeface="Arial"/>
                <a:cs typeface="Arial"/>
                <a:sym typeface="Arial"/>
              </a:rPr>
              <a:t>Conducting exploratory data analysis using Python libraries (Matplotlib and Seaborn) in Jupyter Notebook.</a:t>
            </a:r>
            <a:endParaRPr sz="2350">
              <a:solidFill>
                <a:srgbClr val="262626"/>
              </a:solidFill>
              <a:latin typeface="Arial"/>
              <a:ea typeface="Arial"/>
              <a:cs typeface="Arial"/>
              <a:sym typeface="Arial"/>
            </a:endParaRPr>
          </a:p>
          <a:p>
            <a:pPr indent="-355441" lvl="0" marL="914400" marR="0" rtl="0" algn="l">
              <a:lnSpc>
                <a:spcPct val="115000"/>
              </a:lnSpc>
              <a:spcBef>
                <a:spcPts val="0"/>
              </a:spcBef>
              <a:spcAft>
                <a:spcPts val="0"/>
              </a:spcAft>
              <a:buClr>
                <a:srgbClr val="262626"/>
              </a:buClr>
              <a:buSzPct val="100000"/>
              <a:buFont typeface="Arial"/>
              <a:buAutoNum type="arabicPeriod"/>
            </a:pPr>
            <a:r>
              <a:rPr lang="en-US" sz="2350">
                <a:solidFill>
                  <a:srgbClr val="262626"/>
                </a:solidFill>
                <a:latin typeface="Arial"/>
                <a:ea typeface="Arial"/>
                <a:cs typeface="Arial"/>
                <a:sym typeface="Arial"/>
              </a:rPr>
              <a:t>Creating a new dataset for Market Basket Analysis, focusing on order id and product category name.</a:t>
            </a:r>
            <a:endParaRPr sz="2350">
              <a:solidFill>
                <a:srgbClr val="262626"/>
              </a:solidFill>
              <a:latin typeface="Arial"/>
              <a:ea typeface="Arial"/>
              <a:cs typeface="Arial"/>
              <a:sym typeface="Arial"/>
            </a:endParaRPr>
          </a:p>
          <a:p>
            <a:pPr indent="-355441" lvl="0" marL="914400" marR="0" rtl="0" algn="l">
              <a:lnSpc>
                <a:spcPct val="115000"/>
              </a:lnSpc>
              <a:spcBef>
                <a:spcPts val="0"/>
              </a:spcBef>
              <a:spcAft>
                <a:spcPts val="0"/>
              </a:spcAft>
              <a:buClr>
                <a:srgbClr val="262626"/>
              </a:buClr>
              <a:buSzPct val="100000"/>
              <a:buFont typeface="Arial"/>
              <a:buAutoNum type="arabicPeriod"/>
            </a:pPr>
            <a:r>
              <a:rPr lang="en-US" sz="2350">
                <a:solidFill>
                  <a:srgbClr val="262626"/>
                </a:solidFill>
                <a:latin typeface="Arial"/>
                <a:ea typeface="Arial"/>
                <a:cs typeface="Arial"/>
                <a:sym typeface="Arial"/>
              </a:rPr>
              <a:t>Performing various visualizations and Market Basket Analysis in Tableau.</a:t>
            </a:r>
            <a:endParaRPr sz="2350">
              <a:solidFill>
                <a:srgbClr val="262626"/>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accent1"/>
              </a:buClr>
              <a:buSzPts val="4800"/>
              <a:buFont typeface="Calibri"/>
              <a:buNone/>
            </a:pPr>
            <a:r>
              <a:rPr lang="en-US" sz="4200"/>
              <a:t>Appendix - Data Assumptions</a:t>
            </a:r>
            <a:endParaRPr b="1">
              <a:solidFill>
                <a:schemeClr val="accent1"/>
              </a:solidFill>
              <a:latin typeface="Calibri"/>
              <a:ea typeface="Calibri"/>
              <a:cs typeface="Calibri"/>
              <a:sym typeface="Calibri"/>
            </a:endParaRPr>
          </a:p>
        </p:txBody>
      </p:sp>
      <p:sp>
        <p:nvSpPr>
          <p:cNvPr id="228" name="Google Shape;228;p16"/>
          <p:cNvSpPr txBox="1"/>
          <p:nvPr>
            <p:ph idx="1" type="body"/>
          </p:nvPr>
        </p:nvSpPr>
        <p:spPr>
          <a:xfrm>
            <a:off x="1227900" y="2012966"/>
            <a:ext cx="10058400" cy="4365900"/>
          </a:xfrm>
          <a:prstGeom prst="rect">
            <a:avLst/>
          </a:prstGeom>
          <a:noFill/>
          <a:ln>
            <a:noFill/>
          </a:ln>
        </p:spPr>
        <p:txBody>
          <a:bodyPr anchorCtr="0" anchor="t" bIns="45700" lIns="0" spcFirstLastPara="1" rIns="0" wrap="square" tIns="45700">
            <a:normAutofit/>
          </a:bodyPr>
          <a:lstStyle/>
          <a:p>
            <a:pPr indent="0" lvl="0" marL="0" marR="0" rtl="0" algn="l">
              <a:lnSpc>
                <a:spcPct val="115000"/>
              </a:lnSpc>
              <a:spcBef>
                <a:spcPts val="0"/>
              </a:spcBef>
              <a:spcAft>
                <a:spcPts val="0"/>
              </a:spcAft>
              <a:buNone/>
            </a:pPr>
            <a:r>
              <a:rPr lang="en-US" sz="2350">
                <a:solidFill>
                  <a:srgbClr val="262626"/>
                </a:solidFill>
                <a:latin typeface="Arial"/>
                <a:ea typeface="Arial"/>
                <a:cs typeface="Arial"/>
                <a:sym typeface="Arial"/>
              </a:rPr>
              <a:t>To maintain focus and relevance, we made the following assumptions:</a:t>
            </a:r>
            <a:endParaRPr sz="2350">
              <a:solidFill>
                <a:srgbClr val="262626"/>
              </a:solidFill>
              <a:latin typeface="Arial"/>
              <a:ea typeface="Arial"/>
              <a:cs typeface="Arial"/>
              <a:sym typeface="Arial"/>
            </a:endParaRPr>
          </a:p>
          <a:p>
            <a:pPr indent="-377825" lvl="0" marL="914400" marR="0" rtl="0" algn="l">
              <a:lnSpc>
                <a:spcPct val="115000"/>
              </a:lnSpc>
              <a:spcBef>
                <a:spcPts val="1500"/>
              </a:spcBef>
              <a:spcAft>
                <a:spcPts val="0"/>
              </a:spcAft>
              <a:buClr>
                <a:srgbClr val="262626"/>
              </a:buClr>
              <a:buSzPts val="2350"/>
              <a:buFont typeface="Arial"/>
              <a:buAutoNum type="arabicPeriod"/>
            </a:pPr>
            <a:r>
              <a:rPr lang="en-US" sz="2350">
                <a:solidFill>
                  <a:srgbClr val="262626"/>
                </a:solidFill>
                <a:latin typeface="Arial"/>
                <a:ea typeface="Arial"/>
                <a:cs typeface="Arial"/>
                <a:sym typeface="Arial"/>
              </a:rPr>
              <a:t>Considered only cases with 'delivered' order status.</a:t>
            </a:r>
            <a:endParaRPr sz="2350">
              <a:solidFill>
                <a:srgbClr val="262626"/>
              </a:solidFill>
              <a:latin typeface="Arial"/>
              <a:ea typeface="Arial"/>
              <a:cs typeface="Arial"/>
              <a:sym typeface="Arial"/>
            </a:endParaRPr>
          </a:p>
          <a:p>
            <a:pPr indent="-377825" lvl="0" marL="914400" marR="0" rtl="0" algn="l">
              <a:lnSpc>
                <a:spcPct val="115000"/>
              </a:lnSpc>
              <a:spcBef>
                <a:spcPts val="0"/>
              </a:spcBef>
              <a:spcAft>
                <a:spcPts val="0"/>
              </a:spcAft>
              <a:buClr>
                <a:srgbClr val="262626"/>
              </a:buClr>
              <a:buSzPts val="2350"/>
              <a:buFont typeface="Arial"/>
              <a:buAutoNum type="arabicPeriod"/>
            </a:pPr>
            <a:r>
              <a:rPr lang="en-US" sz="2350">
                <a:solidFill>
                  <a:srgbClr val="262626"/>
                </a:solidFill>
                <a:latin typeface="Arial"/>
                <a:ea typeface="Arial"/>
                <a:cs typeface="Arial"/>
                <a:sym typeface="Arial"/>
              </a:rPr>
              <a:t>Assumed that the provided data achieved the desired revenue.</a:t>
            </a:r>
            <a:endParaRPr sz="2350">
              <a:solidFill>
                <a:srgbClr val="262626"/>
              </a:solidFill>
              <a:latin typeface="Arial"/>
              <a:ea typeface="Arial"/>
              <a:cs typeface="Arial"/>
              <a:sym typeface="Arial"/>
            </a:endParaRPr>
          </a:p>
          <a:p>
            <a:pPr indent="-377825" lvl="0" marL="914400" marR="0" rtl="0" algn="l">
              <a:lnSpc>
                <a:spcPct val="115000"/>
              </a:lnSpc>
              <a:spcBef>
                <a:spcPts val="0"/>
              </a:spcBef>
              <a:spcAft>
                <a:spcPts val="0"/>
              </a:spcAft>
              <a:buClr>
                <a:srgbClr val="262626"/>
              </a:buClr>
              <a:buSzPts val="2350"/>
              <a:buFont typeface="Arial"/>
              <a:buAutoNum type="arabicPeriod"/>
            </a:pPr>
            <a:r>
              <a:rPr lang="en-US" sz="2350">
                <a:solidFill>
                  <a:srgbClr val="262626"/>
                </a:solidFill>
                <a:latin typeface="Arial"/>
                <a:ea typeface="Arial"/>
                <a:cs typeface="Arial"/>
                <a:sym typeface="Arial"/>
              </a:rPr>
              <a:t>Assumed the company has no plans to expand to new warehouses.</a:t>
            </a:r>
            <a:endParaRPr sz="2350">
              <a:solidFill>
                <a:srgbClr val="262626"/>
              </a:solidFill>
              <a:latin typeface="Arial"/>
              <a:ea typeface="Arial"/>
              <a:cs typeface="Arial"/>
              <a:sym typeface="Arial"/>
            </a:endParaRPr>
          </a:p>
          <a:p>
            <a:pPr indent="-377825" lvl="0" marL="914400" marR="0" rtl="0" algn="l">
              <a:lnSpc>
                <a:spcPct val="115000"/>
              </a:lnSpc>
              <a:spcBef>
                <a:spcPts val="0"/>
              </a:spcBef>
              <a:spcAft>
                <a:spcPts val="0"/>
              </a:spcAft>
              <a:buClr>
                <a:srgbClr val="262626"/>
              </a:buClr>
              <a:buSzPts val="2350"/>
              <a:buFont typeface="Arial"/>
              <a:buAutoNum type="arabicPeriod"/>
            </a:pPr>
            <a:r>
              <a:rPr lang="en-US" sz="2350">
                <a:solidFill>
                  <a:srgbClr val="262626"/>
                </a:solidFill>
                <a:latin typeface="Arial"/>
                <a:ea typeface="Arial"/>
                <a:cs typeface="Arial"/>
                <a:sym typeface="Arial"/>
              </a:rPr>
              <a:t>Formulated recommendations under the assumption of continuous sales growth. </a:t>
            </a:r>
            <a:endParaRPr sz="2350">
              <a:solidFill>
                <a:srgbClr val="262626"/>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282c30078a3_2_77"/>
          <p:cNvSpPr txBox="1"/>
          <p:nvPr/>
        </p:nvSpPr>
        <p:spPr>
          <a:xfrm>
            <a:off x="4596000" y="807650"/>
            <a:ext cx="3000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4200">
                <a:solidFill>
                  <a:schemeClr val="accent1"/>
                </a:solidFill>
                <a:latin typeface="PT Sans Narrow"/>
                <a:ea typeface="PT Sans Narrow"/>
                <a:cs typeface="PT Sans Narrow"/>
                <a:sym typeface="PT Sans Narrow"/>
              </a:rPr>
              <a:t>Conclusion</a:t>
            </a:r>
            <a:endParaRPr sz="2000"/>
          </a:p>
        </p:txBody>
      </p:sp>
      <p:sp>
        <p:nvSpPr>
          <p:cNvPr id="234" name="Google Shape;234;g282c30078a3_2_77"/>
          <p:cNvSpPr txBox="1"/>
          <p:nvPr/>
        </p:nvSpPr>
        <p:spPr>
          <a:xfrm>
            <a:off x="1161875" y="2422975"/>
            <a:ext cx="10161000" cy="19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350">
                <a:solidFill>
                  <a:srgbClr val="262626"/>
                </a:solidFill>
              </a:rPr>
              <a:t>In conclusion, our analysis of OList's marketing and retail analytics has provided valuable insights into product performance, customer behavior, and revenue generation. By implementing our recommendations, OList can optimize its inventory, boost sales, and improve profitability, ensuring a more sustainable future for the company.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g282c30078a3_2_149"/>
          <p:cNvSpPr txBox="1"/>
          <p:nvPr>
            <p:ph type="ctrTitle"/>
          </p:nvPr>
        </p:nvSpPr>
        <p:spPr>
          <a:xfrm>
            <a:off x="1338200" y="3428985"/>
            <a:ext cx="9515700" cy="1363200"/>
          </a:xfrm>
          <a:prstGeom prst="rect">
            <a:avLst/>
          </a:prstGeom>
          <a:noFill/>
          <a:ln>
            <a:noFill/>
          </a:ln>
        </p:spPr>
        <p:txBody>
          <a:bodyPr anchorCtr="0" anchor="b" bIns="121900" lIns="121900" spcFirstLastPara="1" rIns="121900" wrap="square" tIns="121900">
            <a:normAutofit/>
          </a:bodyPr>
          <a:lstStyle/>
          <a:p>
            <a:pPr indent="0" lvl="0" marL="0" rtl="0" algn="ctr">
              <a:lnSpc>
                <a:spcPct val="100000"/>
              </a:lnSpc>
              <a:spcBef>
                <a:spcPts val="0"/>
              </a:spcBef>
              <a:spcAft>
                <a:spcPts val="0"/>
              </a:spcAft>
              <a:buSzPts val="7200"/>
              <a:buNone/>
            </a:pPr>
            <a:r>
              <a:rPr lang="en-US"/>
              <a:t>Thank You!</a:t>
            </a:r>
            <a:endParaRPr/>
          </a:p>
        </p:txBody>
      </p:sp>
      <p:sp>
        <p:nvSpPr>
          <p:cNvPr id="240" name="Google Shape;240;g282c30078a3_2_149"/>
          <p:cNvSpPr txBox="1"/>
          <p:nvPr>
            <p:ph idx="4294967295" type="title"/>
          </p:nvPr>
        </p:nvSpPr>
        <p:spPr>
          <a:xfrm>
            <a:off x="2052500" y="2240267"/>
            <a:ext cx="8640000" cy="943200"/>
          </a:xfrm>
          <a:prstGeom prst="rect">
            <a:avLst/>
          </a:prstGeom>
          <a:noFill/>
          <a:ln>
            <a:noFill/>
          </a:ln>
        </p:spPr>
        <p:txBody>
          <a:bodyPr anchorCtr="0" anchor="t" bIns="121900" lIns="121900" spcFirstLastPara="1" rIns="121900" wrap="square" tIns="121900">
            <a:normAutofit fontScale="90000"/>
          </a:bodyPr>
          <a:lstStyle/>
          <a:p>
            <a:pPr indent="0" lvl="0" marL="0" rtl="0" algn="l">
              <a:lnSpc>
                <a:spcPct val="100000"/>
              </a:lnSpc>
              <a:spcBef>
                <a:spcPts val="0"/>
              </a:spcBef>
              <a:spcAft>
                <a:spcPts val="0"/>
              </a:spcAft>
              <a:buSzPct val="110416"/>
              <a:buNone/>
            </a:pPr>
            <a:r>
              <a:rPr lang="en-US">
                <a:solidFill>
                  <a:schemeClr val="dk2"/>
                </a:solidFill>
              </a:rPr>
              <a:t>For Video Presentation: </a:t>
            </a:r>
            <a:r>
              <a:rPr lang="en-US" u="sng">
                <a:solidFill>
                  <a:schemeClr val="hlink"/>
                </a:solidFill>
                <a:hlinkClick r:id="rId3"/>
              </a:rPr>
              <a:t>Click Here</a:t>
            </a:r>
            <a:endParaRPr>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g282c30078a3_2_66"/>
          <p:cNvSpPr txBox="1"/>
          <p:nvPr/>
        </p:nvSpPr>
        <p:spPr>
          <a:xfrm>
            <a:off x="3910750" y="467600"/>
            <a:ext cx="3000000" cy="734100"/>
          </a:xfrm>
          <a:prstGeom prst="rect">
            <a:avLst/>
          </a:prstGeom>
          <a:noFill/>
          <a:ln>
            <a:noFill/>
          </a:ln>
        </p:spPr>
        <p:txBody>
          <a:bodyPr anchorCtr="0" anchor="t" bIns="91425" lIns="91425" spcFirstLastPara="1" rIns="91425" wrap="square" tIns="91425">
            <a:spAutoFit/>
          </a:bodyPr>
          <a:lstStyle/>
          <a:p>
            <a:pPr indent="0" lvl="0" marL="0" rtl="0" algn="l">
              <a:lnSpc>
                <a:spcPct val="85000"/>
              </a:lnSpc>
              <a:spcBef>
                <a:spcPts val="0"/>
              </a:spcBef>
              <a:spcAft>
                <a:spcPts val="0"/>
              </a:spcAft>
              <a:buNone/>
            </a:pPr>
            <a:r>
              <a:rPr b="1" lang="en-US" sz="4200">
                <a:solidFill>
                  <a:schemeClr val="accent1"/>
                </a:solidFill>
                <a:latin typeface="PT Sans Narrow"/>
                <a:ea typeface="PT Sans Narrow"/>
                <a:cs typeface="PT Sans Narrow"/>
                <a:sym typeface="PT Sans Narrow"/>
              </a:rPr>
              <a:t>Agenda</a:t>
            </a:r>
            <a:endParaRPr b="1" sz="6000">
              <a:solidFill>
                <a:schemeClr val="accent1"/>
              </a:solidFill>
              <a:latin typeface="PT Sans Narrow"/>
              <a:ea typeface="PT Sans Narrow"/>
              <a:cs typeface="PT Sans Narrow"/>
              <a:sym typeface="PT Sans Narrow"/>
            </a:endParaRPr>
          </a:p>
        </p:txBody>
      </p:sp>
      <p:sp>
        <p:nvSpPr>
          <p:cNvPr id="137" name="Google Shape;137;g282c30078a3_2_66"/>
          <p:cNvSpPr txBox="1"/>
          <p:nvPr/>
        </p:nvSpPr>
        <p:spPr>
          <a:xfrm>
            <a:off x="3329800" y="1600650"/>
            <a:ext cx="5669100" cy="3656700"/>
          </a:xfrm>
          <a:prstGeom prst="rect">
            <a:avLst/>
          </a:prstGeom>
          <a:noFill/>
          <a:ln>
            <a:noFill/>
          </a:ln>
        </p:spPr>
        <p:txBody>
          <a:bodyPr anchorCtr="0" anchor="t" bIns="91425" lIns="91425" spcFirstLastPara="1" rIns="91425" wrap="square" tIns="91425">
            <a:spAutoFit/>
          </a:bodyPr>
          <a:lstStyle/>
          <a:p>
            <a:pPr indent="-482600" lvl="0" marL="514350" rtl="0" algn="l">
              <a:lnSpc>
                <a:spcPct val="90000"/>
              </a:lnSpc>
              <a:spcBef>
                <a:spcPts val="0"/>
              </a:spcBef>
              <a:spcAft>
                <a:spcPts val="0"/>
              </a:spcAft>
              <a:buClr>
                <a:srgbClr val="FF9900"/>
              </a:buClr>
              <a:buSzPts val="1500"/>
              <a:buFont typeface="PT Sans Narrow"/>
              <a:buAutoNum type="arabicPeriod"/>
            </a:pPr>
            <a:r>
              <a:rPr b="1" lang="en-US" sz="1900">
                <a:solidFill>
                  <a:srgbClr val="EF6C00"/>
                </a:solidFill>
                <a:latin typeface="Open Sans"/>
                <a:ea typeface="Open Sans"/>
                <a:cs typeface="Open Sans"/>
                <a:sym typeface="Open Sans"/>
              </a:rPr>
              <a:t>Objectives</a:t>
            </a:r>
            <a:endParaRPr b="1" sz="1900">
              <a:solidFill>
                <a:srgbClr val="EF6C00"/>
              </a:solidFill>
              <a:latin typeface="Open Sans"/>
              <a:ea typeface="Open Sans"/>
              <a:cs typeface="Open Sans"/>
              <a:sym typeface="Open Sans"/>
            </a:endParaRPr>
          </a:p>
          <a:p>
            <a:pPr indent="-482600" lvl="0" marL="514350" rtl="0" algn="l">
              <a:lnSpc>
                <a:spcPct val="90000"/>
              </a:lnSpc>
              <a:spcBef>
                <a:spcPts val="1400"/>
              </a:spcBef>
              <a:spcAft>
                <a:spcPts val="0"/>
              </a:spcAft>
              <a:buClr>
                <a:srgbClr val="FF9900"/>
              </a:buClr>
              <a:buSzPts val="1500"/>
              <a:buFont typeface="PT Sans Narrow"/>
              <a:buAutoNum type="arabicPeriod"/>
            </a:pPr>
            <a:r>
              <a:rPr b="1" lang="en-US" sz="1900">
                <a:solidFill>
                  <a:srgbClr val="EF6C00"/>
                </a:solidFill>
                <a:latin typeface="Open Sans"/>
                <a:ea typeface="Open Sans"/>
                <a:cs typeface="Open Sans"/>
                <a:sym typeface="Open Sans"/>
              </a:rPr>
              <a:t>Background</a:t>
            </a:r>
            <a:endParaRPr b="1" sz="1900">
              <a:solidFill>
                <a:srgbClr val="EF6C00"/>
              </a:solidFill>
              <a:latin typeface="Open Sans"/>
              <a:ea typeface="Open Sans"/>
              <a:cs typeface="Open Sans"/>
              <a:sym typeface="Open Sans"/>
            </a:endParaRPr>
          </a:p>
          <a:p>
            <a:pPr indent="-482600" lvl="0" marL="514350" rtl="0" algn="l">
              <a:lnSpc>
                <a:spcPct val="90000"/>
              </a:lnSpc>
              <a:spcBef>
                <a:spcPts val="1400"/>
              </a:spcBef>
              <a:spcAft>
                <a:spcPts val="0"/>
              </a:spcAft>
              <a:buClr>
                <a:srgbClr val="FF9900"/>
              </a:buClr>
              <a:buSzPts val="1500"/>
              <a:buFont typeface="PT Sans Narrow"/>
              <a:buAutoNum type="arabicPeriod"/>
            </a:pPr>
            <a:r>
              <a:rPr b="1" lang="en-US" sz="1900">
                <a:solidFill>
                  <a:srgbClr val="EF6C00"/>
                </a:solidFill>
                <a:latin typeface="Open Sans"/>
                <a:ea typeface="Open Sans"/>
                <a:cs typeface="Open Sans"/>
                <a:sym typeface="Open Sans"/>
              </a:rPr>
              <a:t>Visualizations </a:t>
            </a:r>
            <a:endParaRPr b="1" sz="1900">
              <a:solidFill>
                <a:srgbClr val="EF6C00"/>
              </a:solidFill>
              <a:latin typeface="Open Sans"/>
              <a:ea typeface="Open Sans"/>
              <a:cs typeface="Open Sans"/>
              <a:sym typeface="Open Sans"/>
            </a:endParaRPr>
          </a:p>
          <a:p>
            <a:pPr indent="-482600" lvl="0" marL="514350" rtl="0" algn="l">
              <a:lnSpc>
                <a:spcPct val="90000"/>
              </a:lnSpc>
              <a:spcBef>
                <a:spcPts val="1400"/>
              </a:spcBef>
              <a:spcAft>
                <a:spcPts val="0"/>
              </a:spcAft>
              <a:buClr>
                <a:srgbClr val="FF9900"/>
              </a:buClr>
              <a:buSzPts val="1500"/>
              <a:buFont typeface="PT Sans Narrow"/>
              <a:buAutoNum type="arabicPeriod"/>
            </a:pPr>
            <a:r>
              <a:rPr b="1" lang="en-US" sz="1900">
                <a:solidFill>
                  <a:srgbClr val="EF6C00"/>
                </a:solidFill>
                <a:latin typeface="Open Sans"/>
                <a:ea typeface="Open Sans"/>
                <a:cs typeface="Open Sans"/>
                <a:sym typeface="Open Sans"/>
              </a:rPr>
              <a:t>Insights</a:t>
            </a:r>
            <a:endParaRPr b="1" sz="1900">
              <a:solidFill>
                <a:srgbClr val="EF6C00"/>
              </a:solidFill>
              <a:latin typeface="Open Sans"/>
              <a:ea typeface="Open Sans"/>
              <a:cs typeface="Open Sans"/>
              <a:sym typeface="Open Sans"/>
            </a:endParaRPr>
          </a:p>
          <a:p>
            <a:pPr indent="-482600" lvl="0" marL="514350" rtl="0" algn="l">
              <a:lnSpc>
                <a:spcPct val="90000"/>
              </a:lnSpc>
              <a:spcBef>
                <a:spcPts val="1400"/>
              </a:spcBef>
              <a:spcAft>
                <a:spcPts val="0"/>
              </a:spcAft>
              <a:buClr>
                <a:srgbClr val="FF9900"/>
              </a:buClr>
              <a:buSzPts val="1500"/>
              <a:buFont typeface="PT Sans Narrow"/>
              <a:buAutoNum type="arabicPeriod"/>
            </a:pPr>
            <a:r>
              <a:rPr b="1" lang="en-US" sz="1900">
                <a:solidFill>
                  <a:srgbClr val="EF6C00"/>
                </a:solidFill>
                <a:latin typeface="Open Sans"/>
                <a:ea typeface="Open Sans"/>
                <a:cs typeface="Open Sans"/>
                <a:sym typeface="Open Sans"/>
              </a:rPr>
              <a:t>Recommendations</a:t>
            </a:r>
            <a:endParaRPr b="1" sz="1900">
              <a:solidFill>
                <a:srgbClr val="EF6C00"/>
              </a:solidFill>
              <a:latin typeface="Open Sans"/>
              <a:ea typeface="Open Sans"/>
              <a:cs typeface="Open Sans"/>
              <a:sym typeface="Open Sans"/>
            </a:endParaRPr>
          </a:p>
          <a:p>
            <a:pPr indent="-482600" lvl="0" marL="514350" rtl="0" algn="l">
              <a:lnSpc>
                <a:spcPct val="90000"/>
              </a:lnSpc>
              <a:spcBef>
                <a:spcPts val="1400"/>
              </a:spcBef>
              <a:spcAft>
                <a:spcPts val="0"/>
              </a:spcAft>
              <a:buClr>
                <a:srgbClr val="FF9900"/>
              </a:buClr>
              <a:buSzPts val="1500"/>
              <a:buFont typeface="PT Sans Narrow"/>
              <a:buAutoNum type="arabicPeriod"/>
            </a:pPr>
            <a:r>
              <a:rPr b="1" lang="en-US" sz="1900">
                <a:solidFill>
                  <a:srgbClr val="EF6C00"/>
                </a:solidFill>
                <a:latin typeface="Open Sans"/>
                <a:ea typeface="Open Sans"/>
                <a:cs typeface="Open Sans"/>
                <a:sym typeface="Open Sans"/>
              </a:rPr>
              <a:t>Appendix – </a:t>
            </a:r>
            <a:endParaRPr b="1" sz="1900">
              <a:solidFill>
                <a:srgbClr val="EF6C00"/>
              </a:solidFill>
              <a:latin typeface="Open Sans"/>
              <a:ea typeface="Open Sans"/>
              <a:cs typeface="Open Sans"/>
              <a:sym typeface="Open Sans"/>
            </a:endParaRPr>
          </a:p>
          <a:p>
            <a:pPr indent="-151130" lvl="3" marL="749808" rtl="0" algn="l">
              <a:lnSpc>
                <a:spcPct val="90000"/>
              </a:lnSpc>
              <a:spcBef>
                <a:spcPts val="400"/>
              </a:spcBef>
              <a:spcAft>
                <a:spcPts val="0"/>
              </a:spcAft>
              <a:buClr>
                <a:srgbClr val="FF9900"/>
              </a:buClr>
              <a:buSzPts val="1300"/>
              <a:buFont typeface="PT Sans Narrow"/>
              <a:buChar char="•"/>
            </a:pPr>
            <a:r>
              <a:rPr b="1" lang="en-US" sz="1900">
                <a:solidFill>
                  <a:srgbClr val="EF6C00"/>
                </a:solidFill>
                <a:latin typeface="Open Sans"/>
                <a:ea typeface="Open Sans"/>
                <a:cs typeface="Open Sans"/>
                <a:sym typeface="Open Sans"/>
              </a:rPr>
              <a:t>Data Sources</a:t>
            </a:r>
            <a:endParaRPr b="1" sz="1900">
              <a:solidFill>
                <a:srgbClr val="EF6C00"/>
              </a:solidFill>
              <a:latin typeface="Open Sans"/>
              <a:ea typeface="Open Sans"/>
              <a:cs typeface="Open Sans"/>
              <a:sym typeface="Open Sans"/>
            </a:endParaRPr>
          </a:p>
          <a:p>
            <a:pPr indent="-151130" lvl="3" marL="749808" rtl="0" algn="l">
              <a:lnSpc>
                <a:spcPct val="90000"/>
              </a:lnSpc>
              <a:spcBef>
                <a:spcPts val="600"/>
              </a:spcBef>
              <a:spcAft>
                <a:spcPts val="0"/>
              </a:spcAft>
              <a:buClr>
                <a:srgbClr val="FF9900"/>
              </a:buClr>
              <a:buSzPts val="1300"/>
              <a:buFont typeface="PT Sans Narrow"/>
              <a:buChar char="•"/>
            </a:pPr>
            <a:r>
              <a:rPr b="1" lang="en-US" sz="1900">
                <a:solidFill>
                  <a:srgbClr val="EF6C00"/>
                </a:solidFill>
                <a:latin typeface="Open Sans"/>
                <a:ea typeface="Open Sans"/>
                <a:cs typeface="Open Sans"/>
                <a:sym typeface="Open Sans"/>
              </a:rPr>
              <a:t>Data Methodology</a:t>
            </a:r>
            <a:endParaRPr b="1" sz="1900">
              <a:solidFill>
                <a:srgbClr val="EF6C00"/>
              </a:solidFill>
              <a:latin typeface="Open Sans"/>
              <a:ea typeface="Open Sans"/>
              <a:cs typeface="Open Sans"/>
              <a:sym typeface="Open Sans"/>
            </a:endParaRPr>
          </a:p>
          <a:p>
            <a:pPr indent="-151130" lvl="3" marL="749808" rtl="0" algn="l">
              <a:lnSpc>
                <a:spcPct val="90000"/>
              </a:lnSpc>
              <a:spcBef>
                <a:spcPts val="600"/>
              </a:spcBef>
              <a:spcAft>
                <a:spcPts val="0"/>
              </a:spcAft>
              <a:buClr>
                <a:srgbClr val="FF9900"/>
              </a:buClr>
              <a:buSzPts val="1300"/>
              <a:buFont typeface="PT Sans Narrow"/>
              <a:buChar char="•"/>
            </a:pPr>
            <a:r>
              <a:rPr b="1" lang="en-US" sz="1900">
                <a:solidFill>
                  <a:srgbClr val="EF6C00"/>
                </a:solidFill>
                <a:latin typeface="Open Sans"/>
                <a:ea typeface="Open Sans"/>
                <a:cs typeface="Open Sans"/>
                <a:sym typeface="Open Sans"/>
              </a:rPr>
              <a:t>Data Assumptions</a:t>
            </a:r>
            <a:endParaRPr b="1">
              <a:solidFill>
                <a:srgbClr val="FF9900"/>
              </a:solidFill>
              <a:latin typeface="PT Sans Narrow"/>
              <a:ea typeface="PT Sans Narrow"/>
              <a:cs typeface="PT Sans Narrow"/>
              <a:sym typeface="PT Sans Narro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accent1"/>
              </a:buClr>
              <a:buSzPts val="4800"/>
              <a:buFont typeface="Calibri"/>
              <a:buNone/>
            </a:pPr>
            <a:r>
              <a:rPr lang="en-US" sz="4200"/>
              <a:t>Objective</a:t>
            </a:r>
            <a:endParaRPr b="1">
              <a:solidFill>
                <a:schemeClr val="accent1"/>
              </a:solidFill>
              <a:latin typeface="Calibri"/>
              <a:ea typeface="Calibri"/>
              <a:cs typeface="Calibri"/>
              <a:sym typeface="Calibri"/>
            </a:endParaRPr>
          </a:p>
        </p:txBody>
      </p:sp>
      <p:sp>
        <p:nvSpPr>
          <p:cNvPr id="143" name="Google Shape;143;p3"/>
          <p:cNvSpPr txBox="1"/>
          <p:nvPr>
            <p:ph idx="1" type="body"/>
          </p:nvPr>
        </p:nvSpPr>
        <p:spPr>
          <a:xfrm>
            <a:off x="1230445" y="1987777"/>
            <a:ext cx="9529291" cy="4023360"/>
          </a:xfrm>
          <a:prstGeom prst="rect">
            <a:avLst/>
          </a:prstGeom>
          <a:noFill/>
          <a:ln>
            <a:noFill/>
          </a:ln>
        </p:spPr>
        <p:txBody>
          <a:bodyPr anchorCtr="0" anchor="t" bIns="45700" lIns="0" spcFirstLastPara="1" rIns="0" wrap="square" tIns="45700">
            <a:normAutofit lnSpcReduction="10000"/>
          </a:bodyPr>
          <a:lstStyle/>
          <a:p>
            <a:pPr indent="0" lvl="0" marL="0" rtl="0" algn="l">
              <a:lnSpc>
                <a:spcPct val="115000"/>
              </a:lnSpc>
              <a:spcBef>
                <a:spcPts val="0"/>
              </a:spcBef>
              <a:spcAft>
                <a:spcPts val="0"/>
              </a:spcAft>
              <a:buNone/>
            </a:pPr>
            <a:r>
              <a:rPr lang="en-US" sz="2350">
                <a:solidFill>
                  <a:srgbClr val="262626"/>
                </a:solidFill>
                <a:latin typeface="Arial"/>
                <a:ea typeface="Arial"/>
                <a:cs typeface="Arial"/>
                <a:sym typeface="Arial"/>
              </a:rPr>
              <a:t>Our main objectives for this project are as follows:</a:t>
            </a:r>
            <a:endParaRPr sz="2350">
              <a:solidFill>
                <a:srgbClr val="262626"/>
              </a:solidFill>
              <a:latin typeface="Arial"/>
              <a:ea typeface="Arial"/>
              <a:cs typeface="Arial"/>
              <a:sym typeface="Arial"/>
            </a:endParaRPr>
          </a:p>
          <a:p>
            <a:pPr indent="0" lvl="0" marL="457200" rtl="0" algn="l">
              <a:lnSpc>
                <a:spcPct val="115000"/>
              </a:lnSpc>
              <a:spcBef>
                <a:spcPts val="1500"/>
              </a:spcBef>
              <a:spcAft>
                <a:spcPts val="0"/>
              </a:spcAft>
              <a:buNone/>
            </a:pPr>
            <a:r>
              <a:rPr lang="en-US" sz="2350">
                <a:solidFill>
                  <a:srgbClr val="262626"/>
                </a:solidFill>
                <a:latin typeface="Arial"/>
                <a:ea typeface="Arial"/>
                <a:cs typeface="Arial"/>
                <a:sym typeface="Arial"/>
              </a:rPr>
              <a:t>1. Identify the top products contributing to revenue and the leading product category using Pareto Analysis.</a:t>
            </a:r>
            <a:endParaRPr sz="2350">
              <a:solidFill>
                <a:srgbClr val="262626"/>
              </a:solidFill>
              <a:latin typeface="Arial"/>
              <a:ea typeface="Arial"/>
              <a:cs typeface="Arial"/>
              <a:sym typeface="Arial"/>
            </a:endParaRPr>
          </a:p>
          <a:p>
            <a:pPr indent="0" lvl="0" marL="457200" rtl="0" algn="l">
              <a:lnSpc>
                <a:spcPct val="115000"/>
              </a:lnSpc>
              <a:spcBef>
                <a:spcPts val="1500"/>
              </a:spcBef>
              <a:spcAft>
                <a:spcPts val="0"/>
              </a:spcAft>
              <a:buNone/>
            </a:pPr>
            <a:r>
              <a:rPr lang="en-US" sz="2350">
                <a:solidFill>
                  <a:srgbClr val="262626"/>
                </a:solidFill>
                <a:latin typeface="Arial"/>
                <a:ea typeface="Arial"/>
                <a:cs typeface="Arial"/>
                <a:sym typeface="Arial"/>
              </a:rPr>
              <a:t>2. Enhance our understanding of customer purchase behavior through market basket analysis.</a:t>
            </a:r>
            <a:endParaRPr sz="2350">
              <a:solidFill>
                <a:srgbClr val="262626"/>
              </a:solidFill>
              <a:latin typeface="Arial"/>
              <a:ea typeface="Arial"/>
              <a:cs typeface="Arial"/>
              <a:sym typeface="Arial"/>
            </a:endParaRPr>
          </a:p>
          <a:p>
            <a:pPr indent="0" lvl="0" marL="457200" rtl="0" algn="l">
              <a:lnSpc>
                <a:spcPct val="115000"/>
              </a:lnSpc>
              <a:spcBef>
                <a:spcPts val="1500"/>
              </a:spcBef>
              <a:spcAft>
                <a:spcPts val="0"/>
              </a:spcAft>
              <a:buNone/>
            </a:pPr>
            <a:r>
              <a:rPr lang="en-US" sz="2350">
                <a:solidFill>
                  <a:srgbClr val="262626"/>
                </a:solidFill>
                <a:latin typeface="Arial"/>
                <a:ea typeface="Arial"/>
                <a:cs typeface="Arial"/>
                <a:sym typeface="Arial"/>
              </a:rPr>
              <a:t>3. Determine which items are most likely to be purchased individually or in combination with other products</a:t>
            </a:r>
            <a:r>
              <a:rPr lang="en-US" sz="1200">
                <a:solidFill>
                  <a:srgbClr val="374151"/>
                </a:solidFill>
                <a:highlight>
                  <a:srgbClr val="F7F7F8"/>
                </a:highlight>
                <a:latin typeface="Roboto"/>
                <a:ea typeface="Roboto"/>
                <a:cs typeface="Roboto"/>
                <a:sym typeface="Roboto"/>
              </a:rPr>
              <a:t>.</a:t>
            </a:r>
            <a:endParaRPr sz="1200">
              <a:solidFill>
                <a:srgbClr val="374151"/>
              </a:solidFill>
              <a:highlight>
                <a:srgbClr val="F7F7F8"/>
              </a:highlight>
              <a:latin typeface="Roboto"/>
              <a:ea typeface="Roboto"/>
              <a:cs typeface="Roboto"/>
              <a:sym typeface="Roboto"/>
            </a:endParaRPr>
          </a:p>
          <a:p>
            <a:pPr indent="-149225" lvl="0" marL="91440" rtl="0" algn="l">
              <a:lnSpc>
                <a:spcPct val="90000"/>
              </a:lnSpc>
              <a:spcBef>
                <a:spcPts val="1500"/>
              </a:spcBef>
              <a:spcAft>
                <a:spcPts val="0"/>
              </a:spcAft>
              <a:buClr>
                <a:srgbClr val="262626"/>
              </a:buClr>
              <a:buSzPts val="2350"/>
              <a:buFont typeface="Arial"/>
              <a:buChar char="•"/>
            </a:pPr>
            <a:r>
              <a:t/>
            </a:r>
            <a:endParaRPr sz="2350">
              <a:solidFill>
                <a:srgbClr val="262626"/>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accent1"/>
              </a:buClr>
              <a:buSzPts val="4800"/>
              <a:buFont typeface="Calibri"/>
              <a:buNone/>
            </a:pPr>
            <a:r>
              <a:rPr lang="en-US" sz="4200"/>
              <a:t>Background</a:t>
            </a:r>
            <a:endParaRPr b="1">
              <a:solidFill>
                <a:schemeClr val="accent1"/>
              </a:solidFill>
              <a:latin typeface="Calibri"/>
              <a:ea typeface="Calibri"/>
              <a:cs typeface="Calibri"/>
              <a:sym typeface="Calibri"/>
            </a:endParaRPr>
          </a:p>
        </p:txBody>
      </p:sp>
      <p:sp>
        <p:nvSpPr>
          <p:cNvPr id="149" name="Google Shape;149;p4"/>
          <p:cNvSpPr txBox="1"/>
          <p:nvPr>
            <p:ph idx="1" type="body"/>
          </p:nvPr>
        </p:nvSpPr>
        <p:spPr>
          <a:xfrm>
            <a:off x="1264772" y="2041043"/>
            <a:ext cx="9662456" cy="4023360"/>
          </a:xfrm>
          <a:prstGeom prst="rect">
            <a:avLst/>
          </a:prstGeom>
          <a:noFill/>
          <a:ln>
            <a:noFill/>
          </a:ln>
        </p:spPr>
        <p:txBody>
          <a:bodyPr anchorCtr="0" anchor="t" bIns="45700" lIns="0" spcFirstLastPara="1" rIns="0" wrap="square" tIns="45700">
            <a:normAutofit/>
          </a:bodyPr>
          <a:lstStyle/>
          <a:p>
            <a:pPr indent="-377825" lvl="0" marL="457200" rtl="0" algn="l">
              <a:lnSpc>
                <a:spcPct val="90000"/>
              </a:lnSpc>
              <a:spcBef>
                <a:spcPts val="1400"/>
              </a:spcBef>
              <a:spcAft>
                <a:spcPts val="0"/>
              </a:spcAft>
              <a:buClr>
                <a:srgbClr val="262626"/>
              </a:buClr>
              <a:buSzPts val="2350"/>
              <a:buFont typeface="Arial"/>
              <a:buChar char="●"/>
            </a:pPr>
            <a:r>
              <a:rPr lang="en-US" sz="2350">
                <a:solidFill>
                  <a:srgbClr val="262626"/>
                </a:solidFill>
                <a:latin typeface="Arial"/>
                <a:ea typeface="Arial"/>
                <a:cs typeface="Arial"/>
                <a:sym typeface="Arial"/>
              </a:rPr>
              <a:t>OList, an e-commerce company, has recently faced financial losses and seeks to optimize its inventory management to reduce unnecessary costs.</a:t>
            </a:r>
            <a:endParaRPr sz="2350">
              <a:solidFill>
                <a:srgbClr val="262626"/>
              </a:solidFill>
              <a:latin typeface="Arial"/>
              <a:ea typeface="Arial"/>
              <a:cs typeface="Arial"/>
              <a:sym typeface="Arial"/>
            </a:endParaRPr>
          </a:p>
          <a:p>
            <a:pPr indent="0" lvl="0" marL="457200" rtl="0" algn="l">
              <a:lnSpc>
                <a:spcPct val="90000"/>
              </a:lnSpc>
              <a:spcBef>
                <a:spcPts val="1400"/>
              </a:spcBef>
              <a:spcAft>
                <a:spcPts val="0"/>
              </a:spcAft>
              <a:buNone/>
            </a:pPr>
            <a:r>
              <a:t/>
            </a:r>
            <a:endParaRPr sz="2350">
              <a:solidFill>
                <a:srgbClr val="262626"/>
              </a:solidFill>
              <a:latin typeface="Arial"/>
              <a:ea typeface="Arial"/>
              <a:cs typeface="Arial"/>
              <a:sym typeface="Arial"/>
            </a:endParaRPr>
          </a:p>
          <a:p>
            <a:pPr indent="-377825" lvl="0" marL="457200" rtl="0" algn="l">
              <a:lnSpc>
                <a:spcPct val="90000"/>
              </a:lnSpc>
              <a:spcBef>
                <a:spcPts val="1400"/>
              </a:spcBef>
              <a:spcAft>
                <a:spcPts val="0"/>
              </a:spcAft>
              <a:buClr>
                <a:srgbClr val="262626"/>
              </a:buClr>
              <a:buSzPts val="2350"/>
              <a:buFont typeface="Arial"/>
              <a:buChar char="●"/>
            </a:pPr>
            <a:r>
              <a:rPr lang="en-US" sz="2350">
                <a:solidFill>
                  <a:srgbClr val="262626"/>
                </a:solidFill>
                <a:latin typeface="Arial"/>
                <a:ea typeface="Arial"/>
                <a:cs typeface="Arial"/>
                <a:sym typeface="Arial"/>
              </a:rPr>
              <a:t>To meet customer demands, they must stock a vast array of products in their warehouses, which adds to their operational costs.</a:t>
            </a:r>
            <a:endParaRPr sz="2350">
              <a:solidFill>
                <a:srgbClr val="262626"/>
              </a:solidFill>
              <a:latin typeface="Arial"/>
              <a:ea typeface="Arial"/>
              <a:cs typeface="Arial"/>
              <a:sym typeface="Arial"/>
            </a:endParaRPr>
          </a:p>
          <a:p>
            <a:pPr indent="0" lvl="0" marL="457200" rtl="0" algn="l">
              <a:lnSpc>
                <a:spcPct val="90000"/>
              </a:lnSpc>
              <a:spcBef>
                <a:spcPts val="1400"/>
              </a:spcBef>
              <a:spcAft>
                <a:spcPts val="0"/>
              </a:spcAft>
              <a:buNone/>
            </a:pPr>
            <a:r>
              <a:t/>
            </a:r>
            <a:endParaRPr sz="2350">
              <a:solidFill>
                <a:srgbClr val="262626"/>
              </a:solidFill>
              <a:latin typeface="Arial"/>
              <a:ea typeface="Arial"/>
              <a:cs typeface="Arial"/>
              <a:sym typeface="Arial"/>
            </a:endParaRPr>
          </a:p>
          <a:p>
            <a:pPr indent="-377825" lvl="0" marL="457200" rtl="0" algn="l">
              <a:lnSpc>
                <a:spcPct val="90000"/>
              </a:lnSpc>
              <a:spcBef>
                <a:spcPts val="1400"/>
              </a:spcBef>
              <a:spcAft>
                <a:spcPts val="0"/>
              </a:spcAft>
              <a:buClr>
                <a:srgbClr val="262626"/>
              </a:buClr>
              <a:buSzPts val="2350"/>
              <a:buFont typeface="Arial"/>
              <a:buChar char="●"/>
            </a:pPr>
            <a:r>
              <a:rPr lang="en-US" sz="2350">
                <a:solidFill>
                  <a:srgbClr val="262626"/>
                </a:solidFill>
                <a:latin typeface="Arial"/>
                <a:ea typeface="Arial"/>
                <a:cs typeface="Arial"/>
                <a:sym typeface="Arial"/>
              </a:rPr>
              <a:t>Efficient inventory planning is vital for the organization's profitability.</a:t>
            </a:r>
            <a:endParaRPr sz="2350">
              <a:solidFill>
                <a:srgbClr val="262626"/>
              </a:solidFill>
              <a:latin typeface="Arial"/>
              <a:ea typeface="Arial"/>
              <a:cs typeface="Arial"/>
              <a:sym typeface="Arial"/>
            </a:endParaRPr>
          </a:p>
          <a:p>
            <a:pPr indent="0" lvl="0" marL="91440" rtl="0" algn="l">
              <a:lnSpc>
                <a:spcPct val="90000"/>
              </a:lnSpc>
              <a:spcBef>
                <a:spcPts val="1400"/>
              </a:spcBef>
              <a:spcAft>
                <a:spcPts val="0"/>
              </a:spcAft>
              <a:buSzPts val="2400"/>
              <a:buFont typeface="Arial"/>
              <a:buNone/>
            </a:pPr>
            <a:r>
              <a:t/>
            </a:r>
            <a:endParaRPr sz="2350">
              <a:solidFill>
                <a:srgbClr val="262626"/>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5"/>
          <p:cNvSpPr txBox="1"/>
          <p:nvPr>
            <p:ph type="title"/>
          </p:nvPr>
        </p:nvSpPr>
        <p:spPr>
          <a:xfrm>
            <a:off x="639000" y="286600"/>
            <a:ext cx="10959000" cy="1450800"/>
          </a:xfrm>
          <a:prstGeom prst="rect">
            <a:avLst/>
          </a:prstGeom>
          <a:noFill/>
          <a:ln cap="flat" cmpd="sng" w="9525">
            <a:solidFill>
              <a:schemeClr val="accent4"/>
            </a:solidFill>
            <a:prstDash val="solid"/>
            <a:round/>
            <a:headEnd len="sm" w="sm" type="none"/>
            <a:tailEnd len="sm" w="sm" type="none"/>
          </a:ln>
        </p:spPr>
        <p:txBody>
          <a:bodyPr anchorCtr="0" anchor="b" bIns="45700" lIns="91425" spcFirstLastPara="1" rIns="91425" wrap="square" tIns="45700">
            <a:noAutofit/>
          </a:bodyPr>
          <a:lstStyle/>
          <a:p>
            <a:pPr indent="0" lvl="0" marL="0" rtl="0" algn="l">
              <a:lnSpc>
                <a:spcPct val="133333"/>
              </a:lnSpc>
              <a:spcBef>
                <a:spcPts val="1800"/>
              </a:spcBef>
              <a:spcAft>
                <a:spcPts val="0"/>
              </a:spcAft>
              <a:buNone/>
            </a:pPr>
            <a:r>
              <a:rPr lang="en-US" sz="1700">
                <a:solidFill>
                  <a:srgbClr val="000000"/>
                </a:solidFill>
                <a:highlight>
                  <a:srgbClr val="F7F7F8"/>
                </a:highlight>
                <a:latin typeface="Roboto"/>
                <a:ea typeface="Roboto"/>
                <a:cs typeface="Roboto"/>
                <a:sym typeface="Roboto"/>
              </a:rPr>
              <a:t>Visualizations</a:t>
            </a:r>
            <a:endParaRPr sz="1700">
              <a:solidFill>
                <a:srgbClr val="000000"/>
              </a:solidFill>
              <a:highlight>
                <a:srgbClr val="F7F7F8"/>
              </a:highlight>
              <a:latin typeface="Roboto"/>
              <a:ea typeface="Roboto"/>
              <a:cs typeface="Roboto"/>
              <a:sym typeface="Roboto"/>
            </a:endParaRPr>
          </a:p>
          <a:p>
            <a:pPr indent="0" lvl="0" marL="0" rtl="0" algn="l">
              <a:lnSpc>
                <a:spcPct val="85000"/>
              </a:lnSpc>
              <a:spcBef>
                <a:spcPts val="400"/>
              </a:spcBef>
              <a:spcAft>
                <a:spcPts val="0"/>
              </a:spcAft>
              <a:buClr>
                <a:schemeClr val="accent1"/>
              </a:buClr>
              <a:buSzPts val="4800"/>
              <a:buFont typeface="Calibri"/>
              <a:buNone/>
            </a:pPr>
            <a:r>
              <a:rPr lang="en-US" sz="4200"/>
              <a:t>Top 20 Ordered Products by Quantity</a:t>
            </a:r>
            <a:endParaRPr b="1">
              <a:solidFill>
                <a:schemeClr val="accent1"/>
              </a:solidFill>
              <a:latin typeface="Calibri"/>
              <a:ea typeface="Calibri"/>
              <a:cs typeface="Calibri"/>
              <a:sym typeface="Calibri"/>
            </a:endParaRPr>
          </a:p>
        </p:txBody>
      </p:sp>
      <p:sp>
        <p:nvSpPr>
          <p:cNvPr id="155" name="Google Shape;155;p5"/>
          <p:cNvSpPr txBox="1"/>
          <p:nvPr>
            <p:ph idx="1" type="body"/>
          </p:nvPr>
        </p:nvSpPr>
        <p:spPr>
          <a:xfrm>
            <a:off x="638999" y="2376525"/>
            <a:ext cx="2678100" cy="4023300"/>
          </a:xfrm>
          <a:prstGeom prst="rect">
            <a:avLst/>
          </a:prstGeom>
          <a:noFill/>
          <a:ln>
            <a:noFill/>
          </a:ln>
        </p:spPr>
        <p:txBody>
          <a:bodyPr anchorCtr="0" anchor="t" bIns="45700" lIns="0" spcFirstLastPara="1" rIns="0" wrap="square" tIns="45700">
            <a:normAutofit fontScale="92500" lnSpcReduction="20000"/>
          </a:bodyPr>
          <a:lstStyle/>
          <a:p>
            <a:pPr indent="-366633" lvl="0" marL="457200" rtl="0" algn="l">
              <a:lnSpc>
                <a:spcPct val="115000"/>
              </a:lnSpc>
              <a:spcBef>
                <a:spcPts val="0"/>
              </a:spcBef>
              <a:spcAft>
                <a:spcPts val="0"/>
              </a:spcAft>
              <a:buClr>
                <a:srgbClr val="262626"/>
              </a:buClr>
              <a:buSzPct val="100000"/>
              <a:buFont typeface="Arial"/>
              <a:buChar char="-"/>
            </a:pPr>
            <a:r>
              <a:rPr lang="en-US" sz="2350">
                <a:solidFill>
                  <a:srgbClr val="262626"/>
                </a:solidFill>
                <a:latin typeface="Arial"/>
                <a:ea typeface="Arial"/>
                <a:cs typeface="Arial"/>
                <a:sym typeface="Arial"/>
              </a:rPr>
              <a:t>The highest ordered product, with 467 orders, belongs to the Toys category.</a:t>
            </a:r>
            <a:endParaRPr sz="2350">
              <a:solidFill>
                <a:srgbClr val="262626"/>
              </a:solidFill>
              <a:latin typeface="Arial"/>
              <a:ea typeface="Arial"/>
              <a:cs typeface="Arial"/>
              <a:sym typeface="Arial"/>
            </a:endParaRPr>
          </a:p>
          <a:p>
            <a:pPr indent="-366633" lvl="0" marL="457200" rtl="0" algn="l">
              <a:lnSpc>
                <a:spcPct val="115000"/>
              </a:lnSpc>
              <a:spcBef>
                <a:spcPts val="0"/>
              </a:spcBef>
              <a:spcAft>
                <a:spcPts val="0"/>
              </a:spcAft>
              <a:buClr>
                <a:srgbClr val="262626"/>
              </a:buClr>
              <a:buSzPct val="100000"/>
              <a:buFont typeface="Arial"/>
              <a:buChar char="-"/>
            </a:pPr>
            <a:r>
              <a:rPr lang="en-US" sz="2350">
                <a:solidFill>
                  <a:srgbClr val="262626"/>
                </a:solidFill>
                <a:latin typeface="Arial"/>
                <a:ea typeface="Arial"/>
                <a:cs typeface="Arial"/>
                <a:sym typeface="Arial"/>
              </a:rPr>
              <a:t>The majority of frequently ordered products in the top 20 also belong to the Toys category.</a:t>
            </a:r>
            <a:endParaRPr sz="1200">
              <a:solidFill>
                <a:srgbClr val="374151"/>
              </a:solidFill>
              <a:highlight>
                <a:srgbClr val="F7F7F8"/>
              </a:highlight>
              <a:latin typeface="Roboto"/>
              <a:ea typeface="Roboto"/>
              <a:cs typeface="Roboto"/>
              <a:sym typeface="Roboto"/>
            </a:endParaRPr>
          </a:p>
          <a:p>
            <a:pPr indent="0" lvl="0" marL="0" rtl="0" algn="l">
              <a:lnSpc>
                <a:spcPct val="90000"/>
              </a:lnSpc>
              <a:spcBef>
                <a:spcPts val="1500"/>
              </a:spcBef>
              <a:spcAft>
                <a:spcPts val="0"/>
              </a:spcAft>
              <a:buNone/>
            </a:pPr>
            <a:r>
              <a:t/>
            </a:r>
            <a:endParaRPr sz="2350">
              <a:solidFill>
                <a:srgbClr val="262626"/>
              </a:solidFill>
              <a:latin typeface="Arial"/>
              <a:ea typeface="Arial"/>
              <a:cs typeface="Arial"/>
              <a:sym typeface="Arial"/>
            </a:endParaRPr>
          </a:p>
        </p:txBody>
      </p:sp>
      <p:pic>
        <p:nvPicPr>
          <p:cNvPr id="156" name="Google Shape;156;p5"/>
          <p:cNvPicPr preferRelativeResize="0"/>
          <p:nvPr/>
        </p:nvPicPr>
        <p:blipFill>
          <a:blip r:embed="rId3">
            <a:alphaModFix/>
          </a:blip>
          <a:stretch>
            <a:fillRect/>
          </a:stretch>
        </p:blipFill>
        <p:spPr>
          <a:xfrm>
            <a:off x="3471475" y="2663200"/>
            <a:ext cx="8126324" cy="34499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6"/>
          <p:cNvSpPr txBox="1"/>
          <p:nvPr>
            <p:ph type="title"/>
          </p:nvPr>
        </p:nvSpPr>
        <p:spPr>
          <a:xfrm>
            <a:off x="1097280" y="286603"/>
            <a:ext cx="10058400" cy="1450757"/>
          </a:xfrm>
          <a:prstGeom prst="rect">
            <a:avLst/>
          </a:prstGeom>
          <a:noFill/>
          <a:ln cap="flat" cmpd="sng" w="9525">
            <a:solidFill>
              <a:schemeClr val="accent4"/>
            </a:solidFill>
            <a:prstDash val="solid"/>
            <a:round/>
            <a:headEnd len="sm" w="sm" type="none"/>
            <a:tailEnd len="sm" w="sm" type="none"/>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chemeClr val="accent1"/>
              </a:buClr>
              <a:buSzPts val="4800"/>
              <a:buFont typeface="Calibri"/>
              <a:buNone/>
            </a:pPr>
            <a:r>
              <a:rPr lang="en-US" sz="1700">
                <a:solidFill>
                  <a:srgbClr val="000000"/>
                </a:solidFill>
                <a:highlight>
                  <a:srgbClr val="F7F7F8"/>
                </a:highlight>
                <a:latin typeface="Roboto"/>
                <a:ea typeface="Roboto"/>
                <a:cs typeface="Roboto"/>
                <a:sym typeface="Roboto"/>
              </a:rPr>
              <a:t>Visualizations</a:t>
            </a:r>
            <a:endParaRPr sz="1700">
              <a:solidFill>
                <a:srgbClr val="000000"/>
              </a:solidFill>
              <a:highlight>
                <a:srgbClr val="F7F7F8"/>
              </a:highlight>
              <a:latin typeface="Roboto"/>
              <a:ea typeface="Roboto"/>
              <a:cs typeface="Roboto"/>
              <a:sym typeface="Roboto"/>
            </a:endParaRPr>
          </a:p>
          <a:p>
            <a:pPr indent="0" lvl="0" marL="0" rtl="0" algn="l">
              <a:lnSpc>
                <a:spcPct val="85000"/>
              </a:lnSpc>
              <a:spcBef>
                <a:spcPts val="0"/>
              </a:spcBef>
              <a:spcAft>
                <a:spcPts val="0"/>
              </a:spcAft>
              <a:buClr>
                <a:schemeClr val="accent1"/>
              </a:buClr>
              <a:buSzPts val="4800"/>
              <a:buFont typeface="Calibri"/>
              <a:buNone/>
            </a:pPr>
            <a:r>
              <a:rPr lang="en-US" sz="4200"/>
              <a:t>Top 20 Ordered Products by Revenue</a:t>
            </a:r>
            <a:endParaRPr>
              <a:latin typeface="Calibri"/>
              <a:ea typeface="Calibri"/>
              <a:cs typeface="Calibri"/>
              <a:sym typeface="Calibri"/>
            </a:endParaRPr>
          </a:p>
        </p:txBody>
      </p:sp>
      <p:sp>
        <p:nvSpPr>
          <p:cNvPr id="162" name="Google Shape;162;p6"/>
          <p:cNvSpPr txBox="1"/>
          <p:nvPr>
            <p:ph idx="1" type="body"/>
          </p:nvPr>
        </p:nvSpPr>
        <p:spPr>
          <a:xfrm>
            <a:off x="1097274" y="1965675"/>
            <a:ext cx="2800800" cy="4023300"/>
          </a:xfrm>
          <a:prstGeom prst="rect">
            <a:avLst/>
          </a:prstGeom>
          <a:noFill/>
          <a:ln>
            <a:noFill/>
          </a:ln>
        </p:spPr>
        <p:txBody>
          <a:bodyPr anchorCtr="0" anchor="t" bIns="45700" lIns="0" spcFirstLastPara="1" rIns="0" wrap="square" tIns="45700">
            <a:normAutofit fontScale="85000" lnSpcReduction="10000"/>
          </a:bodyPr>
          <a:lstStyle/>
          <a:p>
            <a:pPr indent="0" lvl="0" marL="91440" marR="0" rtl="0" algn="l">
              <a:lnSpc>
                <a:spcPct val="90000"/>
              </a:lnSpc>
              <a:spcBef>
                <a:spcPts val="0"/>
              </a:spcBef>
              <a:spcAft>
                <a:spcPts val="0"/>
              </a:spcAft>
              <a:buNone/>
            </a:pPr>
            <a:r>
              <a:t/>
            </a:r>
            <a:endParaRPr sz="2350">
              <a:solidFill>
                <a:srgbClr val="262626"/>
              </a:solidFill>
              <a:latin typeface="Arial"/>
              <a:ea typeface="Arial"/>
              <a:cs typeface="Arial"/>
              <a:sym typeface="Arial"/>
            </a:endParaRPr>
          </a:p>
          <a:p>
            <a:pPr indent="-355441" lvl="0" marL="457200" rtl="0" algn="l">
              <a:lnSpc>
                <a:spcPct val="115000"/>
              </a:lnSpc>
              <a:spcBef>
                <a:spcPts val="0"/>
              </a:spcBef>
              <a:spcAft>
                <a:spcPts val="0"/>
              </a:spcAft>
              <a:buClr>
                <a:srgbClr val="262626"/>
              </a:buClr>
              <a:buSzPct val="100000"/>
              <a:buFont typeface="Arial"/>
              <a:buChar char="-"/>
            </a:pPr>
            <a:r>
              <a:rPr lang="en-US" sz="2350">
                <a:solidFill>
                  <a:srgbClr val="262626"/>
                </a:solidFill>
                <a:latin typeface="Arial"/>
                <a:ea typeface="Arial"/>
                <a:cs typeface="Arial"/>
                <a:sym typeface="Arial"/>
              </a:rPr>
              <a:t>The highest revenue, 63,885, is generated by a product in the Toys category.</a:t>
            </a:r>
            <a:endParaRPr sz="2350">
              <a:solidFill>
                <a:srgbClr val="262626"/>
              </a:solidFill>
              <a:latin typeface="Arial"/>
              <a:ea typeface="Arial"/>
              <a:cs typeface="Arial"/>
              <a:sym typeface="Arial"/>
            </a:endParaRPr>
          </a:p>
          <a:p>
            <a:pPr indent="-355441" lvl="0" marL="457200" rtl="0" algn="l">
              <a:lnSpc>
                <a:spcPct val="115000"/>
              </a:lnSpc>
              <a:spcBef>
                <a:spcPts val="0"/>
              </a:spcBef>
              <a:spcAft>
                <a:spcPts val="0"/>
              </a:spcAft>
              <a:buClr>
                <a:srgbClr val="262626"/>
              </a:buClr>
              <a:buSzPct val="100000"/>
              <a:buFont typeface="Arial"/>
              <a:buChar char="-"/>
            </a:pPr>
            <a:r>
              <a:rPr lang="en-US" sz="2350">
                <a:solidFill>
                  <a:srgbClr val="262626"/>
                </a:solidFill>
                <a:latin typeface="Arial"/>
                <a:ea typeface="Arial"/>
                <a:cs typeface="Arial"/>
                <a:sym typeface="Arial"/>
              </a:rPr>
              <a:t>Most products in the top 20 generating high revenue are also from the Toys category.</a:t>
            </a:r>
            <a:endParaRPr sz="1200">
              <a:solidFill>
                <a:srgbClr val="374151"/>
              </a:solidFill>
              <a:highlight>
                <a:srgbClr val="F7F7F8"/>
              </a:highlight>
              <a:latin typeface="Roboto"/>
              <a:ea typeface="Roboto"/>
              <a:cs typeface="Roboto"/>
              <a:sym typeface="Roboto"/>
            </a:endParaRPr>
          </a:p>
          <a:p>
            <a:pPr indent="0" lvl="0" marL="0" marR="0" rtl="0" algn="l">
              <a:lnSpc>
                <a:spcPct val="90000"/>
              </a:lnSpc>
              <a:spcBef>
                <a:spcPts val="1500"/>
              </a:spcBef>
              <a:spcAft>
                <a:spcPts val="0"/>
              </a:spcAft>
              <a:buNone/>
            </a:pPr>
            <a:r>
              <a:t/>
            </a:r>
            <a:endParaRPr sz="2350">
              <a:solidFill>
                <a:srgbClr val="262626"/>
              </a:solidFill>
              <a:latin typeface="Arial"/>
              <a:ea typeface="Arial"/>
              <a:cs typeface="Arial"/>
              <a:sym typeface="Arial"/>
            </a:endParaRPr>
          </a:p>
        </p:txBody>
      </p:sp>
      <p:pic>
        <p:nvPicPr>
          <p:cNvPr id="163" name="Google Shape;163;p6"/>
          <p:cNvPicPr preferRelativeResize="0"/>
          <p:nvPr/>
        </p:nvPicPr>
        <p:blipFill>
          <a:blip r:embed="rId3">
            <a:alphaModFix/>
          </a:blip>
          <a:stretch>
            <a:fillRect/>
          </a:stretch>
        </p:blipFill>
        <p:spPr>
          <a:xfrm>
            <a:off x="4136725" y="1965675"/>
            <a:ext cx="7018949" cy="3749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7"/>
          <p:cNvSpPr txBox="1"/>
          <p:nvPr>
            <p:ph type="title"/>
          </p:nvPr>
        </p:nvSpPr>
        <p:spPr>
          <a:xfrm>
            <a:off x="1066805" y="244078"/>
            <a:ext cx="10058400" cy="1450800"/>
          </a:xfrm>
          <a:prstGeom prst="rect">
            <a:avLst/>
          </a:prstGeom>
          <a:noFill/>
          <a:ln cap="flat" cmpd="sng" w="9525">
            <a:solidFill>
              <a:schemeClr val="accent1"/>
            </a:solidFill>
            <a:prstDash val="solid"/>
            <a:round/>
            <a:headEnd len="sm" w="sm" type="none"/>
            <a:tailEnd len="sm" w="sm" type="none"/>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accent1"/>
              </a:buClr>
              <a:buSzPts val="4800"/>
              <a:buFont typeface="Calibri"/>
              <a:buNone/>
            </a:pPr>
            <a:r>
              <a:rPr lang="en-US" sz="1700">
                <a:solidFill>
                  <a:srgbClr val="000000"/>
                </a:solidFill>
                <a:highlight>
                  <a:srgbClr val="F7F7F8"/>
                </a:highlight>
                <a:latin typeface="Roboto"/>
                <a:ea typeface="Roboto"/>
                <a:cs typeface="Roboto"/>
                <a:sym typeface="Roboto"/>
              </a:rPr>
              <a:t>Visualizations</a:t>
            </a:r>
            <a:endParaRPr sz="1700">
              <a:solidFill>
                <a:srgbClr val="000000"/>
              </a:solidFill>
              <a:highlight>
                <a:srgbClr val="F7F7F8"/>
              </a:highlight>
              <a:latin typeface="Roboto"/>
              <a:ea typeface="Roboto"/>
              <a:cs typeface="Roboto"/>
              <a:sym typeface="Roboto"/>
            </a:endParaRPr>
          </a:p>
          <a:p>
            <a:pPr indent="0" lvl="0" marL="0" rtl="0" algn="l">
              <a:lnSpc>
                <a:spcPct val="85000"/>
              </a:lnSpc>
              <a:spcBef>
                <a:spcPts val="0"/>
              </a:spcBef>
              <a:spcAft>
                <a:spcPts val="0"/>
              </a:spcAft>
              <a:buClr>
                <a:schemeClr val="accent1"/>
              </a:buClr>
              <a:buSzPts val="4800"/>
              <a:buFont typeface="Calibri"/>
              <a:buNone/>
            </a:pPr>
            <a:r>
              <a:rPr lang="en-US" sz="4200"/>
              <a:t>Percent Running Totals</a:t>
            </a:r>
            <a:endParaRPr b="1">
              <a:solidFill>
                <a:schemeClr val="accent1"/>
              </a:solidFill>
              <a:latin typeface="Calibri"/>
              <a:ea typeface="Calibri"/>
              <a:cs typeface="Calibri"/>
              <a:sym typeface="Calibri"/>
            </a:endParaRPr>
          </a:p>
        </p:txBody>
      </p:sp>
      <p:sp>
        <p:nvSpPr>
          <p:cNvPr id="169" name="Google Shape;169;p7"/>
          <p:cNvSpPr txBox="1"/>
          <p:nvPr>
            <p:ph idx="1" type="body"/>
          </p:nvPr>
        </p:nvSpPr>
        <p:spPr>
          <a:xfrm>
            <a:off x="1066800" y="1943400"/>
            <a:ext cx="3114600" cy="4023300"/>
          </a:xfrm>
          <a:prstGeom prst="rect">
            <a:avLst/>
          </a:prstGeom>
          <a:noFill/>
          <a:ln>
            <a:noFill/>
          </a:ln>
        </p:spPr>
        <p:txBody>
          <a:bodyPr anchorCtr="0" anchor="t" bIns="45700" lIns="0" spcFirstLastPara="1" rIns="0" wrap="square" tIns="45700">
            <a:normAutofit fontScale="77500" lnSpcReduction="10000"/>
          </a:bodyPr>
          <a:lstStyle/>
          <a:p>
            <a:pPr indent="-344249" lvl="0" marL="457200" rtl="0" algn="l">
              <a:lnSpc>
                <a:spcPct val="115000"/>
              </a:lnSpc>
              <a:spcBef>
                <a:spcPts val="0"/>
              </a:spcBef>
              <a:spcAft>
                <a:spcPts val="0"/>
              </a:spcAft>
              <a:buClr>
                <a:srgbClr val="262626"/>
              </a:buClr>
              <a:buSzPct val="100000"/>
              <a:buFont typeface="Arial"/>
              <a:buChar char="-"/>
            </a:pPr>
            <a:r>
              <a:rPr lang="en-US" sz="2350">
                <a:solidFill>
                  <a:srgbClr val="262626"/>
                </a:solidFill>
                <a:latin typeface="Arial"/>
                <a:ea typeface="Arial"/>
                <a:cs typeface="Arial"/>
                <a:sym typeface="Arial"/>
              </a:rPr>
              <a:t>We've broken down the Percentage of Total Running Revenue and Quantity Ordered by Product Id.</a:t>
            </a:r>
            <a:endParaRPr sz="2350">
              <a:solidFill>
                <a:srgbClr val="262626"/>
              </a:solidFill>
              <a:latin typeface="Arial"/>
              <a:ea typeface="Arial"/>
              <a:cs typeface="Arial"/>
              <a:sym typeface="Arial"/>
            </a:endParaRPr>
          </a:p>
          <a:p>
            <a:pPr indent="0" lvl="0" marL="0" rtl="0" algn="l">
              <a:lnSpc>
                <a:spcPct val="115000"/>
              </a:lnSpc>
              <a:spcBef>
                <a:spcPts val="1500"/>
              </a:spcBef>
              <a:spcAft>
                <a:spcPts val="0"/>
              </a:spcAft>
              <a:buNone/>
            </a:pPr>
            <a:r>
              <a:t/>
            </a:r>
            <a:endParaRPr sz="2350">
              <a:solidFill>
                <a:srgbClr val="262626"/>
              </a:solidFill>
              <a:latin typeface="Arial"/>
              <a:ea typeface="Arial"/>
              <a:cs typeface="Arial"/>
              <a:sym typeface="Arial"/>
            </a:endParaRPr>
          </a:p>
          <a:p>
            <a:pPr indent="-344249" lvl="0" marL="457200" rtl="0" algn="l">
              <a:lnSpc>
                <a:spcPct val="115000"/>
              </a:lnSpc>
              <a:spcBef>
                <a:spcPts val="1500"/>
              </a:spcBef>
              <a:spcAft>
                <a:spcPts val="0"/>
              </a:spcAft>
              <a:buClr>
                <a:srgbClr val="262626"/>
              </a:buClr>
              <a:buSzPct val="100000"/>
              <a:buFont typeface="Arial"/>
              <a:buChar char="-"/>
            </a:pPr>
            <a:r>
              <a:rPr lang="en-US" sz="2350">
                <a:solidFill>
                  <a:srgbClr val="262626"/>
                </a:solidFill>
                <a:latin typeface="Arial"/>
                <a:ea typeface="Arial"/>
                <a:cs typeface="Arial"/>
                <a:sym typeface="Arial"/>
              </a:rPr>
              <a:t>This allows us to identify the contribution of each product to the total revenue.</a:t>
            </a:r>
            <a:endParaRPr sz="1200">
              <a:solidFill>
                <a:srgbClr val="374151"/>
              </a:solidFill>
              <a:highlight>
                <a:srgbClr val="F7F7F8"/>
              </a:highlight>
              <a:latin typeface="Roboto"/>
              <a:ea typeface="Roboto"/>
              <a:cs typeface="Roboto"/>
              <a:sym typeface="Roboto"/>
            </a:endParaRPr>
          </a:p>
          <a:p>
            <a:pPr indent="0" lvl="0" marL="0" marR="0" rtl="0" algn="l">
              <a:lnSpc>
                <a:spcPct val="90000"/>
              </a:lnSpc>
              <a:spcBef>
                <a:spcPts val="1500"/>
              </a:spcBef>
              <a:spcAft>
                <a:spcPts val="0"/>
              </a:spcAft>
              <a:buNone/>
            </a:pPr>
            <a:r>
              <a:t/>
            </a:r>
            <a:endParaRPr sz="2350">
              <a:solidFill>
                <a:srgbClr val="262626"/>
              </a:solidFill>
              <a:latin typeface="Arial"/>
              <a:ea typeface="Arial"/>
              <a:cs typeface="Arial"/>
              <a:sym typeface="Arial"/>
            </a:endParaRPr>
          </a:p>
        </p:txBody>
      </p:sp>
      <p:pic>
        <p:nvPicPr>
          <p:cNvPr id="170" name="Google Shape;170;p7"/>
          <p:cNvPicPr preferRelativeResize="0"/>
          <p:nvPr/>
        </p:nvPicPr>
        <p:blipFill>
          <a:blip r:embed="rId3">
            <a:alphaModFix/>
          </a:blip>
          <a:stretch>
            <a:fillRect/>
          </a:stretch>
        </p:blipFill>
        <p:spPr>
          <a:xfrm>
            <a:off x="4335525" y="1943400"/>
            <a:ext cx="6717999" cy="4195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8"/>
          <p:cNvSpPr txBox="1"/>
          <p:nvPr>
            <p:ph type="title"/>
          </p:nvPr>
        </p:nvSpPr>
        <p:spPr>
          <a:xfrm>
            <a:off x="1097275" y="286600"/>
            <a:ext cx="10324800" cy="1450800"/>
          </a:xfrm>
          <a:prstGeom prst="rect">
            <a:avLst/>
          </a:prstGeom>
          <a:noFill/>
          <a:ln cap="flat" cmpd="sng" w="9525">
            <a:solidFill>
              <a:schemeClr val="accent1"/>
            </a:solidFill>
            <a:prstDash val="solid"/>
            <a:round/>
            <a:headEnd len="sm" w="sm" type="none"/>
            <a:tailEnd len="sm" w="sm" type="none"/>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accent1"/>
              </a:buClr>
              <a:buSzPts val="4800"/>
              <a:buFont typeface="Calibri"/>
              <a:buNone/>
            </a:pPr>
            <a:r>
              <a:rPr lang="en-US" sz="1700">
                <a:solidFill>
                  <a:srgbClr val="000000"/>
                </a:solidFill>
                <a:highlight>
                  <a:srgbClr val="F7F7F8"/>
                </a:highlight>
                <a:latin typeface="Roboto"/>
                <a:ea typeface="Roboto"/>
                <a:cs typeface="Roboto"/>
                <a:sym typeface="Roboto"/>
              </a:rPr>
              <a:t>Visualizations</a:t>
            </a:r>
            <a:endParaRPr sz="1700">
              <a:solidFill>
                <a:srgbClr val="000000"/>
              </a:solidFill>
              <a:highlight>
                <a:srgbClr val="F7F7F8"/>
              </a:highlight>
              <a:latin typeface="Roboto"/>
              <a:ea typeface="Roboto"/>
              <a:cs typeface="Roboto"/>
              <a:sym typeface="Roboto"/>
            </a:endParaRPr>
          </a:p>
          <a:p>
            <a:pPr indent="0" lvl="0" marL="0" rtl="0" algn="l">
              <a:lnSpc>
                <a:spcPct val="85000"/>
              </a:lnSpc>
              <a:spcBef>
                <a:spcPts val="0"/>
              </a:spcBef>
              <a:spcAft>
                <a:spcPts val="0"/>
              </a:spcAft>
              <a:buClr>
                <a:schemeClr val="accent1"/>
              </a:buClr>
              <a:buSzPts val="4800"/>
              <a:buFont typeface="Calibri"/>
              <a:buNone/>
            </a:pPr>
            <a:r>
              <a:rPr lang="en-US" sz="4200"/>
              <a:t>Revenue Pareto</a:t>
            </a:r>
            <a:endParaRPr b="1">
              <a:solidFill>
                <a:schemeClr val="accent1"/>
              </a:solidFill>
              <a:latin typeface="Calibri"/>
              <a:ea typeface="Calibri"/>
              <a:cs typeface="Calibri"/>
              <a:sym typeface="Calibri"/>
            </a:endParaRPr>
          </a:p>
        </p:txBody>
      </p:sp>
      <p:sp>
        <p:nvSpPr>
          <p:cNvPr id="176" name="Google Shape;176;p8"/>
          <p:cNvSpPr txBox="1"/>
          <p:nvPr>
            <p:ph idx="1" type="body"/>
          </p:nvPr>
        </p:nvSpPr>
        <p:spPr>
          <a:xfrm>
            <a:off x="950725" y="2002100"/>
            <a:ext cx="2763000" cy="4023300"/>
          </a:xfrm>
          <a:prstGeom prst="rect">
            <a:avLst/>
          </a:prstGeom>
          <a:noFill/>
          <a:ln>
            <a:noFill/>
          </a:ln>
        </p:spPr>
        <p:txBody>
          <a:bodyPr anchorCtr="0" anchor="t" bIns="45700" lIns="0" spcFirstLastPara="1" rIns="0" wrap="square" tIns="45700">
            <a:normAutofit fontScale="70000" lnSpcReduction="10000"/>
          </a:bodyPr>
          <a:lstStyle/>
          <a:p>
            <a:pPr indent="0" lvl="0" marL="0" rtl="0" algn="l">
              <a:lnSpc>
                <a:spcPct val="115000"/>
              </a:lnSpc>
              <a:spcBef>
                <a:spcPts val="0"/>
              </a:spcBef>
              <a:spcAft>
                <a:spcPts val="0"/>
              </a:spcAft>
              <a:buNone/>
            </a:pPr>
            <a:r>
              <a:t/>
            </a:r>
            <a:endParaRPr sz="2350">
              <a:solidFill>
                <a:srgbClr val="262626"/>
              </a:solidFill>
              <a:latin typeface="Arial"/>
              <a:ea typeface="Arial"/>
              <a:cs typeface="Arial"/>
              <a:sym typeface="Arial"/>
            </a:endParaRPr>
          </a:p>
          <a:p>
            <a:pPr indent="-333057" lvl="0" marL="457200" rtl="0" algn="l">
              <a:lnSpc>
                <a:spcPct val="115000"/>
              </a:lnSpc>
              <a:spcBef>
                <a:spcPts val="1500"/>
              </a:spcBef>
              <a:spcAft>
                <a:spcPts val="0"/>
              </a:spcAft>
              <a:buClr>
                <a:srgbClr val="262626"/>
              </a:buClr>
              <a:buSzPct val="100000"/>
              <a:buFont typeface="Arial"/>
              <a:buChar char="-"/>
            </a:pPr>
            <a:r>
              <a:rPr lang="en-US" sz="2350">
                <a:solidFill>
                  <a:srgbClr val="262626"/>
                </a:solidFill>
                <a:latin typeface="Arial"/>
                <a:ea typeface="Arial"/>
                <a:cs typeface="Arial"/>
                <a:sym typeface="Arial"/>
              </a:rPr>
              <a:t>Toys, health_beauty, and watches_gift together generate 80.56% of the revenue.</a:t>
            </a:r>
            <a:endParaRPr sz="2350">
              <a:solidFill>
                <a:srgbClr val="262626"/>
              </a:solidFill>
              <a:latin typeface="Arial"/>
              <a:ea typeface="Arial"/>
              <a:cs typeface="Arial"/>
              <a:sym typeface="Arial"/>
            </a:endParaRPr>
          </a:p>
          <a:p>
            <a:pPr indent="0" lvl="0" marL="457200" rtl="0" algn="l">
              <a:lnSpc>
                <a:spcPct val="115000"/>
              </a:lnSpc>
              <a:spcBef>
                <a:spcPts val="1500"/>
              </a:spcBef>
              <a:spcAft>
                <a:spcPts val="0"/>
              </a:spcAft>
              <a:buNone/>
            </a:pPr>
            <a:r>
              <a:t/>
            </a:r>
            <a:endParaRPr sz="2350">
              <a:solidFill>
                <a:srgbClr val="262626"/>
              </a:solidFill>
              <a:latin typeface="Arial"/>
              <a:ea typeface="Arial"/>
              <a:cs typeface="Arial"/>
              <a:sym typeface="Arial"/>
            </a:endParaRPr>
          </a:p>
          <a:p>
            <a:pPr indent="-333057" lvl="0" marL="457200" rtl="0" algn="l">
              <a:lnSpc>
                <a:spcPct val="115000"/>
              </a:lnSpc>
              <a:spcBef>
                <a:spcPts val="1500"/>
              </a:spcBef>
              <a:spcAft>
                <a:spcPts val="0"/>
              </a:spcAft>
              <a:buClr>
                <a:srgbClr val="262626"/>
              </a:buClr>
              <a:buSzPct val="100000"/>
              <a:buFont typeface="Arial"/>
              <a:buChar char="-"/>
            </a:pPr>
            <a:r>
              <a:rPr lang="en-US" sz="2350">
                <a:solidFill>
                  <a:srgbClr val="262626"/>
                </a:solidFill>
                <a:latin typeface="Arial"/>
                <a:ea typeface="Arial"/>
                <a:cs typeface="Arial"/>
                <a:sym typeface="Arial"/>
              </a:rPr>
              <a:t>Toys alone account for 76.23% of the revenue, while the remaining 70+ product categories generate 19.44%.</a:t>
            </a:r>
            <a:endParaRPr sz="1200">
              <a:solidFill>
                <a:srgbClr val="374151"/>
              </a:solidFill>
              <a:highlight>
                <a:srgbClr val="F7F7F8"/>
              </a:highlight>
              <a:latin typeface="Roboto"/>
              <a:ea typeface="Roboto"/>
              <a:cs typeface="Roboto"/>
              <a:sym typeface="Roboto"/>
            </a:endParaRPr>
          </a:p>
          <a:p>
            <a:pPr indent="0" lvl="0" marL="0" marR="0" rtl="0" algn="l">
              <a:lnSpc>
                <a:spcPct val="90000"/>
              </a:lnSpc>
              <a:spcBef>
                <a:spcPts val="1500"/>
              </a:spcBef>
              <a:spcAft>
                <a:spcPts val="0"/>
              </a:spcAft>
              <a:buNone/>
            </a:pPr>
            <a:r>
              <a:t/>
            </a:r>
            <a:endParaRPr/>
          </a:p>
        </p:txBody>
      </p:sp>
      <p:pic>
        <p:nvPicPr>
          <p:cNvPr id="177" name="Google Shape;177;p8"/>
          <p:cNvPicPr preferRelativeResize="0"/>
          <p:nvPr/>
        </p:nvPicPr>
        <p:blipFill>
          <a:blip r:embed="rId3">
            <a:alphaModFix/>
          </a:blip>
          <a:stretch>
            <a:fillRect/>
          </a:stretch>
        </p:blipFill>
        <p:spPr>
          <a:xfrm>
            <a:off x="4011325" y="1901600"/>
            <a:ext cx="7410750" cy="4224326"/>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9"/>
          <p:cNvSpPr txBox="1"/>
          <p:nvPr>
            <p:ph type="title"/>
          </p:nvPr>
        </p:nvSpPr>
        <p:spPr>
          <a:xfrm>
            <a:off x="1097275" y="286600"/>
            <a:ext cx="10411500" cy="1450800"/>
          </a:xfrm>
          <a:prstGeom prst="rect">
            <a:avLst/>
          </a:prstGeom>
          <a:noFill/>
          <a:ln cap="flat" cmpd="sng" w="9525">
            <a:solidFill>
              <a:schemeClr val="accent1"/>
            </a:solidFill>
            <a:prstDash val="solid"/>
            <a:round/>
            <a:headEnd len="sm" w="sm" type="none"/>
            <a:tailEnd len="sm" w="sm" type="none"/>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accent1"/>
              </a:buClr>
              <a:buSzPts val="4800"/>
              <a:buFont typeface="Calibri"/>
              <a:buNone/>
            </a:pPr>
            <a:r>
              <a:rPr lang="en-US" sz="1700">
                <a:solidFill>
                  <a:srgbClr val="000000"/>
                </a:solidFill>
                <a:highlight>
                  <a:srgbClr val="F7F7F8"/>
                </a:highlight>
                <a:latin typeface="Roboto"/>
                <a:ea typeface="Roboto"/>
                <a:cs typeface="Roboto"/>
                <a:sym typeface="Roboto"/>
              </a:rPr>
              <a:t>Visualizations </a:t>
            </a:r>
            <a:endParaRPr sz="1700">
              <a:solidFill>
                <a:srgbClr val="000000"/>
              </a:solidFill>
              <a:highlight>
                <a:srgbClr val="F7F7F8"/>
              </a:highlight>
              <a:latin typeface="Roboto"/>
              <a:ea typeface="Roboto"/>
              <a:cs typeface="Roboto"/>
              <a:sym typeface="Roboto"/>
            </a:endParaRPr>
          </a:p>
          <a:p>
            <a:pPr indent="0" lvl="0" marL="0" rtl="0" algn="l">
              <a:lnSpc>
                <a:spcPct val="85000"/>
              </a:lnSpc>
              <a:spcBef>
                <a:spcPts val="0"/>
              </a:spcBef>
              <a:spcAft>
                <a:spcPts val="0"/>
              </a:spcAft>
              <a:buClr>
                <a:schemeClr val="accent1"/>
              </a:buClr>
              <a:buSzPts val="4800"/>
              <a:buFont typeface="Calibri"/>
              <a:buNone/>
            </a:pPr>
            <a:r>
              <a:rPr lang="en-US" sz="4200"/>
              <a:t>Quantity Pareto</a:t>
            </a:r>
            <a:endParaRPr b="1">
              <a:solidFill>
                <a:schemeClr val="accent1"/>
              </a:solidFill>
              <a:latin typeface="Calibri"/>
              <a:ea typeface="Calibri"/>
              <a:cs typeface="Calibri"/>
              <a:sym typeface="Calibri"/>
            </a:endParaRPr>
          </a:p>
        </p:txBody>
      </p:sp>
      <p:sp>
        <p:nvSpPr>
          <p:cNvPr id="183" name="Google Shape;183;p9"/>
          <p:cNvSpPr txBox="1"/>
          <p:nvPr>
            <p:ph idx="1" type="body"/>
          </p:nvPr>
        </p:nvSpPr>
        <p:spPr>
          <a:xfrm>
            <a:off x="1206128" y="1977900"/>
            <a:ext cx="2621100" cy="4023300"/>
          </a:xfrm>
          <a:prstGeom prst="rect">
            <a:avLst/>
          </a:prstGeom>
          <a:noFill/>
          <a:ln>
            <a:noFill/>
          </a:ln>
        </p:spPr>
        <p:txBody>
          <a:bodyPr anchorCtr="0" anchor="t" bIns="45700" lIns="0" spcFirstLastPara="1" rIns="0" wrap="square" tIns="45700">
            <a:normAutofit fontScale="77500"/>
          </a:bodyPr>
          <a:lstStyle/>
          <a:p>
            <a:pPr indent="-344249" lvl="0" marL="457200" rtl="0" algn="l">
              <a:lnSpc>
                <a:spcPct val="115000"/>
              </a:lnSpc>
              <a:spcBef>
                <a:spcPts val="0"/>
              </a:spcBef>
              <a:spcAft>
                <a:spcPts val="0"/>
              </a:spcAft>
              <a:buClr>
                <a:srgbClr val="262626"/>
              </a:buClr>
              <a:buSzPct val="100000"/>
              <a:buFont typeface="Arial"/>
              <a:buChar char="-"/>
            </a:pPr>
            <a:r>
              <a:rPr lang="en-US" sz="2350">
                <a:solidFill>
                  <a:srgbClr val="262626"/>
                </a:solidFill>
                <a:latin typeface="Arial"/>
                <a:ea typeface="Arial"/>
                <a:cs typeface="Arial"/>
                <a:sym typeface="Arial"/>
              </a:rPr>
              <a:t>Toys, health_beauty, and bed_bath_table account for 80.38% of the total orders.</a:t>
            </a:r>
            <a:endParaRPr sz="2350">
              <a:solidFill>
                <a:srgbClr val="262626"/>
              </a:solidFill>
              <a:latin typeface="Arial"/>
              <a:ea typeface="Arial"/>
              <a:cs typeface="Arial"/>
              <a:sym typeface="Arial"/>
            </a:endParaRPr>
          </a:p>
          <a:p>
            <a:pPr indent="0" lvl="0" marL="457200" rtl="0" algn="l">
              <a:lnSpc>
                <a:spcPct val="115000"/>
              </a:lnSpc>
              <a:spcBef>
                <a:spcPts val="1500"/>
              </a:spcBef>
              <a:spcAft>
                <a:spcPts val="0"/>
              </a:spcAft>
              <a:buNone/>
            </a:pPr>
            <a:r>
              <a:t/>
            </a:r>
            <a:endParaRPr sz="2350">
              <a:solidFill>
                <a:srgbClr val="262626"/>
              </a:solidFill>
              <a:latin typeface="Arial"/>
              <a:ea typeface="Arial"/>
              <a:cs typeface="Arial"/>
              <a:sym typeface="Arial"/>
            </a:endParaRPr>
          </a:p>
          <a:p>
            <a:pPr indent="-344249" lvl="0" marL="457200" rtl="0" algn="l">
              <a:lnSpc>
                <a:spcPct val="115000"/>
              </a:lnSpc>
              <a:spcBef>
                <a:spcPts val="1500"/>
              </a:spcBef>
              <a:spcAft>
                <a:spcPts val="0"/>
              </a:spcAft>
              <a:buClr>
                <a:srgbClr val="262626"/>
              </a:buClr>
              <a:buSzPct val="100000"/>
              <a:buFont typeface="Arial"/>
              <a:buChar char="-"/>
            </a:pPr>
            <a:r>
              <a:rPr lang="en-US" sz="2350">
                <a:solidFill>
                  <a:srgbClr val="262626"/>
                </a:solidFill>
                <a:latin typeface="Arial"/>
                <a:ea typeface="Arial"/>
                <a:cs typeface="Arial"/>
                <a:sym typeface="Arial"/>
              </a:rPr>
              <a:t>Toys alone constitute 75.94% of the total orders, with the remaining categories generating 19.62%.</a:t>
            </a:r>
            <a:endParaRPr sz="2350">
              <a:solidFill>
                <a:srgbClr val="262626"/>
              </a:solidFill>
              <a:latin typeface="Arial"/>
              <a:ea typeface="Arial"/>
              <a:cs typeface="Arial"/>
              <a:sym typeface="Arial"/>
            </a:endParaRPr>
          </a:p>
        </p:txBody>
      </p:sp>
      <p:pic>
        <p:nvPicPr>
          <p:cNvPr id="184" name="Google Shape;184;p9"/>
          <p:cNvPicPr preferRelativeResize="0"/>
          <p:nvPr/>
        </p:nvPicPr>
        <p:blipFill>
          <a:blip r:embed="rId3">
            <a:alphaModFix/>
          </a:blip>
          <a:stretch>
            <a:fillRect/>
          </a:stretch>
        </p:blipFill>
        <p:spPr>
          <a:xfrm>
            <a:off x="4192050" y="1889750"/>
            <a:ext cx="7198075" cy="4584926"/>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2022-11-03T17:13:19Z</dcterms:created>
  <dc:creator>Crysl Lobo</dc:creator>
</cp:coreProperties>
</file>