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57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inria.github.io/scikit-learn-mooc/python_scripts/cross_validation_stratific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888/notebooks/Desktop/ML%20project%201/%20Real%20Estate.ipynb" TargetMode="External"/><Relationship Id="rId4" Type="http://schemas.openxmlformats.org/officeDocument/2006/relationships/hyperlink" Target="https://www.w3schools.com/python/python_variables_names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52400"/>
            <a:ext cx="8689976" cy="50292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1901010042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CSE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System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43" y="0"/>
            <a:ext cx="3121024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618517"/>
            <a:ext cx="10304559" cy="651483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 “MEDV” with “TAXRM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53734" y="1828800"/>
            <a:ext cx="6435004" cy="4137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9154" y="1049868"/>
            <a:ext cx="596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 strong (–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)correlations)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29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42" y="1248608"/>
            <a:ext cx="10364452" cy="592216"/>
          </a:xfrm>
        </p:spPr>
        <p:txBody>
          <a:bodyPr>
            <a:normAutofit fontScale="90000"/>
          </a:bodyPr>
          <a:lstStyle/>
          <a:p>
            <a:pPr lvl="0"/>
            <a:r>
              <a:rPr lang="en-US" b="1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b="1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3200" cap="none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cap="none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44600" y="1708557"/>
            <a:ext cx="7780867" cy="18213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680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take care of missing attributes, you have Three options: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Get rid of the missing data points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Get rid of the whole attribute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Set the value to some value(0, mean or median)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the original housing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remain unchanged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there is No RM column and also note that the original housing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remain unchanged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(404, 12)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6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Pipeline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47426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 pipeline is defined as a collection of </a:t>
            </a:r>
            <a:r>
              <a:rPr lang="en-IN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steps and a model. this means when raw data is passed to the ml pipeline, it </a:t>
            </a:r>
            <a:r>
              <a:rPr lang="en-IN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preprocesses</a:t>
            </a:r>
            <a:r>
              <a:rPr lang="en-I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to the right format, scores the data using the model and pops out a prediction score</a:t>
            </a:r>
          </a:p>
          <a:p>
            <a:pPr marL="0" indent="0">
              <a:buNone/>
            </a:pPr>
            <a:r>
              <a:rPr lang="en-I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the machine learning workflow by enabling data to be transformed and correlated into model that can be analysed to </a:t>
            </a:r>
            <a:r>
              <a:rPr lang="en-IN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achive</a:t>
            </a:r>
            <a:r>
              <a:rPr lang="en-I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outputs this type of ml pipeline makes the process of inputting data into the model fully automated.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2475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1441" y="18844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US" cap="none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BETTER EVALUATION TECHNIQUE - CROSS VALIDATION</a:t>
            </a:r>
          </a:p>
          <a:p>
            <a:r>
              <a:rPr lang="en-I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is a technique for evaluating ml models by training several ml models on subsets of the available input data and evaluating them on the complementary subset of the data. use cross-validation to detect </a:t>
            </a:r>
            <a:r>
              <a:rPr lang="en-IN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I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failing to generalize a pattern.</a:t>
            </a:r>
          </a:p>
          <a:p>
            <a:r>
              <a:rPr lang="en-I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is a technique for validating the model efficiency by training it on the subset of input data and testing on previously unseen subset of the input data</a:t>
            </a:r>
            <a:r>
              <a:rPr lang="en-IN" sz="14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N" sz="1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technique to check how a statistical model generalizes to an independent dataset</a:t>
            </a: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71441" y="1380511"/>
            <a:ext cx="6163733" cy="405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680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Selecting a desired model for Real Estates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1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0533" y="922868"/>
            <a:ext cx="10397067" cy="4868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OUTPUTS:</a:t>
            </a:r>
            <a:r>
              <a:rPr lang="en-IN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Decision </a:t>
            </a:r>
            <a:r>
              <a:rPr lang="en-IN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ree:</a:t>
            </a:r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mean:  4.189504502474483</a:t>
            </a:r>
          </a:p>
          <a:p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standard deviation:  0.848096620323756</a:t>
            </a:r>
          </a:p>
          <a:p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 Regression:</a:t>
            </a:r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mean:  4.221894675406022</a:t>
            </a:r>
          </a:p>
          <a:p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standard deviation:  0.7520304927151625</a:t>
            </a:r>
          </a:p>
          <a:p>
            <a:pPr marL="0" indent="0">
              <a:buNone/>
            </a:pPr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method is the best for this house price prediction  because it gives least </a:t>
            </a:r>
            <a:r>
              <a:rPr lang="en-IN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</a:p>
          <a:p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Random Forest Regression:</a:t>
            </a:r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mean:  3.494650261111624</a:t>
            </a:r>
          </a:p>
          <a:p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standard deviation:  0.762041223886678</a:t>
            </a:r>
          </a:p>
          <a:p>
            <a:pPr marL="0" indent="0">
              <a:buNone/>
            </a:pPr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15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dump, load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model,pipe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load('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Dragon.joblib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([[-1.43942006, -0.12628155, -0.6165014, -0.67288841, -0.42262747,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-1.44443979304, -0.31238772,  0.61111401, -0.0016879 , -0.5778192 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-0.97491834,  0.41164221, -0.86091034]])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1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([22.754])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2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3666" y="1574800"/>
            <a:ext cx="10303933" cy="4216399"/>
          </a:xfrm>
        </p:spPr>
        <p:txBody>
          <a:bodyPr>
            <a:normAutofit/>
          </a:bodyPr>
          <a:lstStyle/>
          <a:p>
            <a:r>
              <a:rPr lang="en-IN" sz="16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https://inria.github.io/scikit-learn-mooc/python_scripts/cross_validation_stratification.html</a:t>
            </a:r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https://scikit-learn.org/stable/</a:t>
            </a:r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https://scikit-learn.org/stable/modules/generated/sklearn.impute.simpleimputer.html</a:t>
            </a:r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https://scikit-learn.org/stable/modules/impute.html</a:t>
            </a:r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https://www.w3schools.com/python/python_variables_names.asp</a:t>
            </a:r>
            <a:endParaRPr lang="en-IN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real estate - </a:t>
            </a:r>
            <a:r>
              <a:rPr lang="en-IN" sz="1600" u="sng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jupyter</a:t>
            </a:r>
            <a:r>
              <a:rPr lang="en-IN" sz="1600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notebook</a:t>
            </a: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3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7507" y="1266425"/>
            <a:ext cx="10363826" cy="342410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2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618517"/>
            <a:ext cx="10558560" cy="67688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17034" y="1232559"/>
            <a:ext cx="10363826" cy="34241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IN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SYSTEM</a:t>
            </a:r>
          </a:p>
          <a:p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can help the developer </a:t>
            </a:r>
            <a:r>
              <a:rPr lang="en-IN" sz="15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selling price of house 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lang="en-IN" sz="15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customer to arrange the right time to purchase a house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.There are  three factors that influence the </a:t>
            </a:r>
            <a:r>
              <a:rPr lang="en-IN" sz="15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house which include </a:t>
            </a:r>
            <a:r>
              <a:rPr lang="en-IN" sz="15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conditions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and location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project</a:t>
            </a:r>
            <a:r>
              <a:rPr lang="en-IN" sz="15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create a model  which will </a:t>
            </a:r>
            <a:r>
              <a:rPr lang="en-IN" sz="15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price for any new house  by looking at the  features 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dataset with some features like numbers of bathrooms, bed rooms, drawing rooms , store rooms </a:t>
            </a:r>
            <a:r>
              <a:rPr lang="en-IN" sz="15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etc.and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5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objectives and goals, real estate company  gets benefits 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Model.</a:t>
            </a:r>
          </a:p>
          <a:p>
            <a:r>
              <a:rPr lang="en-IN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will use this model to predict  house price  in given area  and  we will invest in  that area  if its undervalued </a:t>
            </a:r>
            <a:r>
              <a:rPr lang="en-IN" sz="15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experts 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analyse previous prices of houses but,  the prediction by the experts become wrong sometimes. They have 25% </a:t>
            </a:r>
            <a:r>
              <a:rPr lang="en-IN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rror rate and the type of  model – supervised, unsupervised , classification task  regression  task selecting  a performance measure are typical  performance measure for regression  problem  is the root  mean square error (RMSE) its generally the  preferred performance  measure for regression  task , so we choose  it for the  this particular problem  we are solving for  real estate </a:t>
            </a:r>
            <a:r>
              <a:rPr lang="en-IN" sz="15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pvt</a:t>
            </a:r>
            <a:r>
              <a:rPr lang="en-IN" sz="15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.Ltd. company. </a:t>
            </a:r>
            <a:endParaRPr lang="en-IN" sz="15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2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regression applied in Model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this project, we will be analysing the problem from collecting data, importing it to a </a:t>
            </a:r>
            <a:r>
              <a:rPr lang="en-IN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notebook, looking for promising attributes, finding out </a:t>
            </a:r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graphs, creating a pipeline, dealing with missing values and </a:t>
            </a:r>
            <a:r>
              <a:rPr lang="en-IN" sz="16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concepts like cross validation, </a:t>
            </a:r>
            <a:r>
              <a:rPr lang="en-IN" sz="16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tain</a:t>
            </a:r>
            <a:r>
              <a:rPr lang="en-IN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-test splitting, stratified shuffle split, cross validation</a:t>
            </a:r>
            <a:r>
              <a:rPr lang="en-IN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at the end we present the problem to the real estates company who will use the model for predicting house prices given a set of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14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48267" y="524934"/>
            <a:ext cx="10312400" cy="4614332"/>
          </a:xfrm>
        </p:spPr>
        <p:txBody>
          <a:bodyPr>
            <a:noAutofit/>
          </a:bodyPr>
          <a:lstStyle/>
          <a:p>
            <a:r>
              <a:rPr lang="en-US" sz="1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INFORMATION:</a:t>
            </a:r>
          </a:p>
          <a:p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per capita crime rate by town</a:t>
            </a:r>
          </a:p>
          <a:p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proportion of residential land zoned for lots over 25,000 </a:t>
            </a:r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sq.ft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proportion of non-retail business acres per town</a:t>
            </a:r>
          </a:p>
          <a:p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chas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charles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river dummy variable (= 1 if tract bounds river; 0 otherwise)</a:t>
            </a:r>
          </a:p>
          <a:p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nitric oxides concentration (parts per 10 million)</a:t>
            </a:r>
          </a:p>
          <a:p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number of rooms per dwelling</a:t>
            </a:r>
          </a:p>
          <a:p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 proportion of owner-occupied units built prior to 1940</a:t>
            </a:r>
          </a:p>
          <a:p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dis: weighted distances to five </a:t>
            </a:r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boston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employment </a:t>
            </a:r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endParaRPr lang="en-US" sz="11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rad: index of accessibility to radial highways</a:t>
            </a:r>
          </a:p>
          <a:p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tax: full-value property-tax rate per $10,000</a:t>
            </a:r>
          </a:p>
          <a:p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ptratio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pupil-teacher ratio by town</a:t>
            </a:r>
          </a:p>
          <a:p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1000(</a:t>
            </a:r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bk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- 0.63)^2 where </a:t>
            </a:r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bk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proportion of blacks by town</a:t>
            </a:r>
          </a:p>
          <a:p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% lower status of the population</a:t>
            </a:r>
          </a:p>
          <a:p>
            <a:r>
              <a:rPr lang="en-US" sz="11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medv</a:t>
            </a:r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median value of owner-occupied homes in $1000's</a:t>
            </a:r>
          </a:p>
          <a:p>
            <a:r>
              <a:rPr lang="en-US" sz="1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attribute values: none</a:t>
            </a:r>
            <a:endParaRPr lang="en-IN" sz="11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3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features of houses are showing in the form of histogram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of houses with years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6751" t="14419" r="10791" b="5219"/>
          <a:stretch/>
        </p:blipFill>
        <p:spPr bwMode="auto">
          <a:xfrm>
            <a:off x="960967" y="1659466"/>
            <a:ext cx="10270065" cy="4944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490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3" y="110067"/>
            <a:ext cx="10397693" cy="2104627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– houses</a:t>
            </a:r>
            <a:b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ge: proportion of owner-occupied units built prior to 1940</a:t>
            </a:r>
            <a:b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has: </a:t>
            </a:r>
            <a:r>
              <a:rPr lang="en-US" sz="16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charles</a:t>
            </a:r>
            <a: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river dummy variable (= 1 if tract bounds river; 0 otherwise)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has- categorical data (0-1) </a:t>
            </a:r>
            <a:b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crim</a:t>
            </a: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 capita crime rate by </a:t>
            </a:r>
            <a: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town</a:t>
            </a:r>
            <a:b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Medv</a:t>
            </a: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median value of owner-occupied homes in $</a:t>
            </a:r>
            <a: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1000's ex – 35$ house = 24lakhs INR</a:t>
            </a:r>
            <a:b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– 405</a:t>
            </a:r>
            <a:b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 set- 101</a:t>
            </a:r>
            <a:b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6" t="14418" r="11721" b="3092"/>
          <a:stretch/>
        </p:blipFill>
        <p:spPr bwMode="auto">
          <a:xfrm>
            <a:off x="973667" y="2421467"/>
            <a:ext cx="10049933" cy="4284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535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13267"/>
            <a:ext cx="10364453" cy="95673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correlation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270000"/>
            <a:ext cx="10439400" cy="452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is a statistical measure that expresses the extent to which two variables are linearly related (meaning they change together at a constant rate). it’s a common tool for describing simple relationships without making a statement about cause and effect.</a:t>
            </a:r>
            <a:endParaRPr lang="en-IN" sz="12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describe correlations with a unit-free measure called the correlation coefficient which ranges from -1 to +1  means , – (one value is </a:t>
            </a:r>
            <a:r>
              <a:rPr lang="en-IN" sz="1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inc.</a:t>
            </a: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another value is also </a:t>
            </a:r>
            <a:r>
              <a:rPr lang="en-IN" sz="1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its strong + correlation ) ( strong –</a:t>
            </a:r>
            <a:r>
              <a:rPr lang="en-IN" sz="1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 means when one value is </a:t>
            </a:r>
            <a:r>
              <a:rPr lang="en-IN" sz="1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inc.</a:t>
            </a: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another value is </a:t>
            </a:r>
            <a:r>
              <a:rPr lang="en-IN" sz="1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dec.</a:t>
            </a: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that )  and is denoted by </a:t>
            </a:r>
            <a:r>
              <a:rPr lang="en-IN" sz="12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statistical significance is indicated with a p-value. </a:t>
            </a:r>
            <a:endParaRPr lang="en-IN" sz="12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closer </a:t>
            </a:r>
            <a:r>
              <a:rPr lang="en-IN" sz="12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to zero, the weaker the linear relationship.</a:t>
            </a:r>
          </a:p>
          <a:p>
            <a:pPr lvl="0"/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 </a:t>
            </a:r>
            <a:r>
              <a:rPr lang="en-IN" sz="12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values indicate a positive correlation, where the values of both variables tend to increase together.</a:t>
            </a:r>
          </a:p>
          <a:p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 </a:t>
            </a:r>
            <a:r>
              <a:rPr lang="en-IN" sz="12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values indicate a negative correlation, where the values of one variable tend to increase when the values of the other variable decrease</a:t>
            </a:r>
          </a:p>
          <a:p>
            <a:r>
              <a:rPr lang="en-US" sz="1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= 0 in ZN</a:t>
            </a:r>
          </a:p>
          <a:p>
            <a:r>
              <a:rPr lang="en-US" sz="1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MEDV with LSTAT shows  Highly (–</a:t>
            </a:r>
            <a:r>
              <a:rPr lang="en-US" sz="1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correlation  means when LSTAT is </a:t>
            </a:r>
            <a:r>
              <a:rPr lang="en-US" sz="1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1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MEDV will Increase</a:t>
            </a:r>
          </a:p>
          <a:p>
            <a:r>
              <a:rPr lang="en-US" sz="1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 with MEDV show highly + corr.</a:t>
            </a:r>
            <a:endParaRPr lang="en-IN" sz="1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67" y="270933"/>
            <a:ext cx="10355360" cy="719667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HP\Pictures\Screenshots\Screenshot (3676).png"/>
          <p:cNvPicPr>
            <a:picLocks noGrp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2" t="22116" r="30050" b="12765"/>
          <a:stretch/>
        </p:blipFill>
        <p:spPr bwMode="auto">
          <a:xfrm>
            <a:off x="1608667" y="1261533"/>
            <a:ext cx="8483600" cy="47921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358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18518"/>
            <a:ext cx="10287626" cy="744616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between MEDV and RM attributes 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HP\Pictures\Screenshots\Screenshot (3677).pn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 t="27182" r="55591" b="34997"/>
          <a:stretch/>
        </p:blipFill>
        <p:spPr bwMode="auto">
          <a:xfrm>
            <a:off x="2497667" y="1803399"/>
            <a:ext cx="6654799" cy="41232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68421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924</TotalTime>
  <Words>909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Tw Cen MT</vt:lpstr>
      <vt:lpstr>Droplet</vt:lpstr>
      <vt:lpstr> Snehi sharma 1901010042 B.tech CSE VII sem   House price Prediction System       </vt:lpstr>
      <vt:lpstr> </vt:lpstr>
      <vt:lpstr>Methods and regression applied in Model</vt:lpstr>
      <vt:lpstr>PowerPoint Presentation</vt:lpstr>
      <vt:lpstr>All features of houses are showing in the form of histogram graphs of houses with years </vt:lpstr>
      <vt:lpstr>AGE – houses Age: proportion of owner-occupied units built prior to 1940 Chas: charles river dummy variable (= 1 if tract bounds river; 0 otherwise) Chas- categorical data (0-1)  crim: per capita crime rate by town Medv: median value of owner-occupied homes in $1000's ex – 35$ house = 24lakhs INR training set – 405 testing  set- 101    </vt:lpstr>
      <vt:lpstr>correlation </vt:lpstr>
      <vt:lpstr>correlation </vt:lpstr>
      <vt:lpstr>Scatter plot between MEDV and RM attributes  </vt:lpstr>
      <vt:lpstr>Scatter plot of  “MEDV” with “TAXRM” </vt:lpstr>
      <vt:lpstr>Missing Attributes </vt:lpstr>
      <vt:lpstr>Creating Pipeline </vt:lpstr>
      <vt:lpstr>Selecting a desired model for Real Estates</vt:lpstr>
      <vt:lpstr>PowerPoint Presentation</vt:lpstr>
      <vt:lpstr>PowerPoint Presentation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20</cp:revision>
  <dcterms:created xsi:type="dcterms:W3CDTF">2022-11-28T03:36:12Z</dcterms:created>
  <dcterms:modified xsi:type="dcterms:W3CDTF">2022-12-10T17:00:36Z</dcterms:modified>
</cp:coreProperties>
</file>